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2D2375-B0A2-416B-BEA8-4D02511BB5E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280AEA-213B-4201-B0A8-F0D4F18C682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3F80A4-8F38-4C03-9ED3-5CA1A105C05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13949B-1314-467F-9135-5DF0E27B6384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B6B013-0979-4991-8153-0CB73C09CB40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047B2D-323C-4999-B945-4147D216F70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D24A85-B676-4E69-9B89-7BBB9A5754F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3F2B56-9DDE-4546-B0D2-1CB87B56B09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CDF328-F288-45DD-B23A-978BBC93E61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5B01AB-5686-4E65-BB56-CC6494D812F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CA847C-BA42-4D88-B24C-94396B7B14E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F08B9A-1FE2-45E4-8066-8812AED3379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7A63DC-ADD1-4402-8CB1-DB99ED6A0BB0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6"/>
          <p:cNvSpPr/>
          <p:nvPr/>
        </p:nvSpPr>
        <p:spPr>
          <a:xfrm>
            <a:off x="7742880" y="6425280"/>
            <a:ext cx="9799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404040"/>
                </a:solidFill>
                <a:latin typeface="Calibri"/>
              </a:rPr>
              <a:t>CROPSAV 26 janvier 2024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7" y="532659"/>
            <a:ext cx="8623870" cy="4545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7"/>
          <p:cNvSpPr/>
          <p:nvPr/>
        </p:nvSpPr>
        <p:spPr>
          <a:xfrm>
            <a:off x="7709400" y="6425280"/>
            <a:ext cx="1013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404040"/>
                </a:solidFill>
                <a:latin typeface="Calibri"/>
              </a:rPr>
              <a:t>CROPSAV 26 janvier 2024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ZoneTexte 8"/>
          <p:cNvSpPr/>
          <p:nvPr/>
        </p:nvSpPr>
        <p:spPr>
          <a:xfrm>
            <a:off x="44999" y="665640"/>
            <a:ext cx="8308887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570974"/>
            <a:ext cx="8800890" cy="1551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"/>
          <p:cNvPicPr/>
          <p:nvPr/>
        </p:nvPicPr>
        <p:blipFill>
          <a:blip r:embed="rId2"/>
          <a:stretch/>
        </p:blipFill>
        <p:spPr>
          <a:xfrm>
            <a:off x="12240" y="6259320"/>
            <a:ext cx="713520" cy="608040"/>
          </a:xfrm>
          <a:prstGeom prst="rect">
            <a:avLst/>
          </a:prstGeom>
          <a:ln w="0">
            <a:noFill/>
          </a:ln>
        </p:spPr>
      </p:pic>
      <p:sp>
        <p:nvSpPr>
          <p:cNvPr id="50" name="ZoneTexte 7"/>
          <p:cNvSpPr/>
          <p:nvPr/>
        </p:nvSpPr>
        <p:spPr>
          <a:xfrm>
            <a:off x="7709400" y="6425280"/>
            <a:ext cx="1013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404040"/>
                </a:solidFill>
                <a:latin typeface="Calibri"/>
              </a:rPr>
              <a:t>CROPSAV 26 janvier 2024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ZoneTexte 8"/>
          <p:cNvSpPr/>
          <p:nvPr/>
        </p:nvSpPr>
        <p:spPr>
          <a:xfrm>
            <a:off x="44999" y="665640"/>
            <a:ext cx="8308887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" y="447030"/>
            <a:ext cx="8797915" cy="39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7"/>
          <p:cNvSpPr/>
          <p:nvPr/>
        </p:nvSpPr>
        <p:spPr>
          <a:xfrm>
            <a:off x="7709400" y="6425280"/>
            <a:ext cx="1013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404040"/>
                </a:solidFill>
                <a:latin typeface="Calibri"/>
              </a:rPr>
              <a:t>CROPSAV 26 janvier 2024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ZoneTexte 8"/>
          <p:cNvSpPr/>
          <p:nvPr/>
        </p:nvSpPr>
        <p:spPr>
          <a:xfrm>
            <a:off x="44999" y="665640"/>
            <a:ext cx="8308887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3" y="470593"/>
            <a:ext cx="8790837" cy="47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7"/>
          <p:cNvSpPr/>
          <p:nvPr/>
        </p:nvSpPr>
        <p:spPr>
          <a:xfrm>
            <a:off x="7709400" y="6425280"/>
            <a:ext cx="1013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404040"/>
                </a:solidFill>
                <a:latin typeface="Calibri"/>
              </a:rPr>
              <a:t>CROPSAV 26 janvier 2024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ZoneTexte 8"/>
          <p:cNvSpPr/>
          <p:nvPr/>
        </p:nvSpPr>
        <p:spPr>
          <a:xfrm>
            <a:off x="44999" y="665640"/>
            <a:ext cx="8308887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" y="461639"/>
            <a:ext cx="9036857" cy="49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7"/>
          <p:cNvSpPr/>
          <p:nvPr/>
        </p:nvSpPr>
        <p:spPr>
          <a:xfrm>
            <a:off x="7709400" y="6425280"/>
            <a:ext cx="1013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404040"/>
                </a:solidFill>
                <a:latin typeface="Calibri"/>
              </a:rPr>
              <a:t>CROPSAV 26 janvier 2024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ZoneTexte 8"/>
          <p:cNvSpPr/>
          <p:nvPr/>
        </p:nvSpPr>
        <p:spPr>
          <a:xfrm>
            <a:off x="44999" y="665640"/>
            <a:ext cx="8308887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" y="497148"/>
            <a:ext cx="8946841" cy="47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7"/>
          <p:cNvSpPr/>
          <p:nvPr/>
        </p:nvSpPr>
        <p:spPr>
          <a:xfrm>
            <a:off x="7709400" y="6425280"/>
            <a:ext cx="1013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600" b="0" strike="noStrike" spc="-1">
                <a:solidFill>
                  <a:srgbClr val="404040"/>
                </a:solidFill>
                <a:latin typeface="Calibri"/>
              </a:rPr>
              <a:t>CROPSAV 26 janvier 2024</a:t>
            </a:r>
            <a:endParaRPr lang="fr-FR" sz="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ZoneTexte 8"/>
          <p:cNvSpPr/>
          <p:nvPr/>
        </p:nvSpPr>
        <p:spPr>
          <a:xfrm>
            <a:off x="44999" y="665640"/>
            <a:ext cx="8308887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8" y="507795"/>
            <a:ext cx="8953876" cy="48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3668</TotalTime>
  <Words>28</Words>
  <Application>Microsoft Office PowerPoint</Application>
  <PresentationFormat>Affichage à l'écran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David LE SOURNE</dc:creator>
  <dc:description/>
  <cp:lastModifiedBy>Estelle SENAC</cp:lastModifiedBy>
  <cp:revision>224</cp:revision>
  <cp:lastPrinted>2022-03-22T06:36:08Z</cp:lastPrinted>
  <dcterms:created xsi:type="dcterms:W3CDTF">2021-06-09T06:11:05Z</dcterms:created>
  <dcterms:modified xsi:type="dcterms:W3CDTF">2024-01-26T09:47:31Z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6</vt:i4>
  </property>
</Properties>
</file>