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10"/>
  </p:notesMasterIdLst>
  <p:handoutMasterIdLst>
    <p:handoutMasterId r:id="rId11"/>
  </p:handoutMasterIdLst>
  <p:sldIdLst>
    <p:sldId id="256" r:id="rId5"/>
    <p:sldId id="314" r:id="rId6"/>
    <p:sldId id="315" r:id="rId7"/>
    <p:sldId id="316" r:id="rId8"/>
    <p:sldId id="31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606CA-C7C3-4F4E-AAE6-772D6A26083E}" v="203" dt="2024-01-23T10:37:07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chnique Areflec" userId="df46fe25-2726-464a-8220-4e8fc8c9eb8a" providerId="ADAL" clId="{704343FE-4D3A-40BA-866B-34E4A1642FDF}"/>
    <pc:docChg chg="undo redo custSel addSld delSld modSld sldOrd modMainMaster modNotesMaster">
      <pc:chgData name="Technique Areflec" userId="df46fe25-2726-464a-8220-4e8fc8c9eb8a" providerId="ADAL" clId="{704343FE-4D3A-40BA-866B-34E4A1642FDF}" dt="2023-07-18T09:09:42.565" v="6886" actId="20577"/>
      <pc:docMkLst>
        <pc:docMk/>
      </pc:docMkLst>
      <pc:sldChg chg="modSp mod">
        <pc:chgData name="Technique Areflec" userId="df46fe25-2726-464a-8220-4e8fc8c9eb8a" providerId="ADAL" clId="{704343FE-4D3A-40BA-866B-34E4A1642FDF}" dt="2023-06-20T13:52:46.486" v="3920" actId="1076"/>
        <pc:sldMkLst>
          <pc:docMk/>
          <pc:sldMk cId="362768777" sldId="256"/>
        </pc:sldMkLst>
        <pc:spChg chg="mod">
          <ac:chgData name="Technique Areflec" userId="df46fe25-2726-464a-8220-4e8fc8c9eb8a" providerId="ADAL" clId="{704343FE-4D3A-40BA-866B-34E4A1642FDF}" dt="2023-06-20T13:52:18.560" v="3916"/>
          <ac:spMkLst>
            <pc:docMk/>
            <pc:sldMk cId="362768777" sldId="256"/>
            <ac:spMk id="3" creationId="{933DC58C-FD52-9DFA-2D30-C6CDE07581CD}"/>
          </ac:spMkLst>
        </pc:spChg>
        <pc:spChg chg="mod">
          <ac:chgData name="Technique Areflec" userId="df46fe25-2726-464a-8220-4e8fc8c9eb8a" providerId="ADAL" clId="{704343FE-4D3A-40BA-866B-34E4A1642FDF}" dt="2023-06-20T13:52:46.486" v="3920" actId="1076"/>
          <ac:spMkLst>
            <pc:docMk/>
            <pc:sldMk cId="362768777" sldId="256"/>
            <ac:spMk id="4" creationId="{B4B73F6F-879F-2CC0-4CA9-45A3B3FD5E12}"/>
          </ac:spMkLst>
        </pc:spChg>
        <pc:picChg chg="mod">
          <ac:chgData name="Technique Areflec" userId="df46fe25-2726-464a-8220-4e8fc8c9eb8a" providerId="ADAL" clId="{704343FE-4D3A-40BA-866B-34E4A1642FDF}" dt="2023-06-20T10:01:36.980" v="1663"/>
          <ac:picMkLst>
            <pc:docMk/>
            <pc:sldMk cId="362768777" sldId="256"/>
            <ac:picMk id="5" creationId="{2473DA66-DAD7-B151-7E33-F757FAD0C28F}"/>
          </ac:picMkLst>
        </pc:picChg>
        <pc:picChg chg="mod">
          <ac:chgData name="Technique Areflec" userId="df46fe25-2726-464a-8220-4e8fc8c9eb8a" providerId="ADAL" clId="{704343FE-4D3A-40BA-866B-34E4A1642FDF}" dt="2023-06-20T10:01:36.980" v="1663"/>
          <ac:picMkLst>
            <pc:docMk/>
            <pc:sldMk cId="362768777" sldId="256"/>
            <ac:picMk id="6" creationId="{64EFE10E-1FBD-8B35-B20E-2E35C76F0F49}"/>
          </ac:picMkLst>
        </pc:picChg>
        <pc:picChg chg="mod">
          <ac:chgData name="Technique Areflec" userId="df46fe25-2726-464a-8220-4e8fc8c9eb8a" providerId="ADAL" clId="{704343FE-4D3A-40BA-866B-34E4A1642FDF}" dt="2023-06-20T10:01:36.980" v="1663"/>
          <ac:picMkLst>
            <pc:docMk/>
            <pc:sldMk cId="362768777" sldId="256"/>
            <ac:picMk id="7" creationId="{1D4FD5F4-8CAA-0CB6-5E31-7C514E10E9F2}"/>
          </ac:picMkLst>
        </pc:picChg>
        <pc:picChg chg="mod">
          <ac:chgData name="Technique Areflec" userId="df46fe25-2726-464a-8220-4e8fc8c9eb8a" providerId="ADAL" clId="{704343FE-4D3A-40BA-866B-34E4A1642FDF}" dt="2023-06-20T10:01:36.980" v="1663"/>
          <ac:picMkLst>
            <pc:docMk/>
            <pc:sldMk cId="362768777" sldId="256"/>
            <ac:picMk id="8" creationId="{012D3D61-B0D8-4122-57DA-70F1A0F2B15A}"/>
          </ac:picMkLst>
        </pc:picChg>
        <pc:picChg chg="mod">
          <ac:chgData name="Technique Areflec" userId="df46fe25-2726-464a-8220-4e8fc8c9eb8a" providerId="ADAL" clId="{704343FE-4D3A-40BA-866B-34E4A1642FDF}" dt="2023-06-20T10:01:36.980" v="1663"/>
          <ac:picMkLst>
            <pc:docMk/>
            <pc:sldMk cId="362768777" sldId="256"/>
            <ac:picMk id="10" creationId="{4981F18B-701C-9E10-3538-AD3B538FBA55}"/>
          </ac:picMkLst>
        </pc:picChg>
        <pc:picChg chg="mod">
          <ac:chgData name="Technique Areflec" userId="df46fe25-2726-464a-8220-4e8fc8c9eb8a" providerId="ADAL" clId="{704343FE-4D3A-40BA-866B-34E4A1642FDF}" dt="2023-06-20T10:01:36.980" v="1663"/>
          <ac:picMkLst>
            <pc:docMk/>
            <pc:sldMk cId="362768777" sldId="256"/>
            <ac:picMk id="12" creationId="{55283D84-7EBD-8D8C-5F9F-81653C877DD8}"/>
          </ac:picMkLst>
        </pc:picChg>
        <pc:picChg chg="mod">
          <ac:chgData name="Technique Areflec" userId="df46fe25-2726-464a-8220-4e8fc8c9eb8a" providerId="ADAL" clId="{704343FE-4D3A-40BA-866B-34E4A1642FDF}" dt="2023-06-20T10:01:36.980" v="1663"/>
          <ac:picMkLst>
            <pc:docMk/>
            <pc:sldMk cId="362768777" sldId="256"/>
            <ac:picMk id="13" creationId="{C67F7F68-BFC9-380C-1979-FD13F1F38FD5}"/>
          </ac:picMkLst>
        </pc:picChg>
        <pc:picChg chg="mod">
          <ac:chgData name="Technique Areflec" userId="df46fe25-2726-464a-8220-4e8fc8c9eb8a" providerId="ADAL" clId="{704343FE-4D3A-40BA-866B-34E4A1642FDF}" dt="2023-06-20T10:01:36.980" v="1663"/>
          <ac:picMkLst>
            <pc:docMk/>
            <pc:sldMk cId="362768777" sldId="256"/>
            <ac:picMk id="1028" creationId="{9596B6EA-90B4-7E1B-59E4-FF9A2C8A37CC}"/>
          </ac:picMkLst>
        </pc:picChg>
        <pc:picChg chg="mod">
          <ac:chgData name="Technique Areflec" userId="df46fe25-2726-464a-8220-4e8fc8c9eb8a" providerId="ADAL" clId="{704343FE-4D3A-40BA-866B-34E4A1642FDF}" dt="2023-06-20T10:01:36.980" v="1663"/>
          <ac:picMkLst>
            <pc:docMk/>
            <pc:sldMk cId="362768777" sldId="256"/>
            <ac:picMk id="1030" creationId="{C164C2E7-34B7-56D8-0D14-3782EA3D3439}"/>
          </ac:picMkLst>
        </pc:picChg>
        <pc:picChg chg="mod">
          <ac:chgData name="Technique Areflec" userId="df46fe25-2726-464a-8220-4e8fc8c9eb8a" providerId="ADAL" clId="{704343FE-4D3A-40BA-866B-34E4A1642FDF}" dt="2023-06-20T10:01:36.980" v="1663"/>
          <ac:picMkLst>
            <pc:docMk/>
            <pc:sldMk cId="362768777" sldId="256"/>
            <ac:picMk id="1032" creationId="{5DCCCD8C-8371-DEBE-0453-DCC65A667842}"/>
          </ac:picMkLst>
        </pc:picChg>
        <pc:picChg chg="mod">
          <ac:chgData name="Technique Areflec" userId="df46fe25-2726-464a-8220-4e8fc8c9eb8a" providerId="ADAL" clId="{704343FE-4D3A-40BA-866B-34E4A1642FDF}" dt="2023-06-20T10:01:36.980" v="1663"/>
          <ac:picMkLst>
            <pc:docMk/>
            <pc:sldMk cId="362768777" sldId="256"/>
            <ac:picMk id="1034" creationId="{70154633-16C7-7267-0675-E2CA74FF250A}"/>
          </ac:picMkLst>
        </pc:picChg>
      </pc:sldChg>
      <pc:sldChg chg="del">
        <pc:chgData name="Technique Areflec" userId="df46fe25-2726-464a-8220-4e8fc8c9eb8a" providerId="ADAL" clId="{704343FE-4D3A-40BA-866B-34E4A1642FDF}" dt="2023-06-20T08:02:31.405" v="1" actId="47"/>
        <pc:sldMkLst>
          <pc:docMk/>
          <pc:sldMk cId="1098956112" sldId="257"/>
        </pc:sldMkLst>
      </pc:sldChg>
      <pc:sldChg chg="del">
        <pc:chgData name="Technique Areflec" userId="df46fe25-2726-464a-8220-4e8fc8c9eb8a" providerId="ADAL" clId="{704343FE-4D3A-40BA-866B-34E4A1642FDF}" dt="2023-06-20T08:02:31.872" v="2" actId="47"/>
        <pc:sldMkLst>
          <pc:docMk/>
          <pc:sldMk cId="359079864" sldId="258"/>
        </pc:sldMkLst>
      </pc:sldChg>
      <pc:sldChg chg="addSp delSp modSp mod ord setBg">
        <pc:chgData name="Technique Areflec" userId="df46fe25-2726-464a-8220-4e8fc8c9eb8a" providerId="ADAL" clId="{704343FE-4D3A-40BA-866B-34E4A1642FDF}" dt="2023-06-27T09:10:17.204" v="6811" actId="478"/>
        <pc:sldMkLst>
          <pc:docMk/>
          <pc:sldMk cId="3134138223" sldId="259"/>
        </pc:sldMkLst>
        <pc:spChg chg="mod">
          <ac:chgData name="Technique Areflec" userId="df46fe25-2726-464a-8220-4e8fc8c9eb8a" providerId="ADAL" clId="{704343FE-4D3A-40BA-866B-34E4A1642FDF}" dt="2023-06-20T10:01:36.980" v="1663"/>
          <ac:spMkLst>
            <pc:docMk/>
            <pc:sldMk cId="3134138223" sldId="259"/>
            <ac:spMk id="2" creationId="{D19C294F-70F3-137C-CA00-8A4AFB2356A9}"/>
          </ac:spMkLst>
        </pc:spChg>
        <pc:spChg chg="add del mod">
          <ac:chgData name="Technique Areflec" userId="df46fe25-2726-464a-8220-4e8fc8c9eb8a" providerId="ADAL" clId="{704343FE-4D3A-40BA-866B-34E4A1642FDF}" dt="2023-06-27T09:10:07.359" v="6808"/>
          <ac:spMkLst>
            <pc:docMk/>
            <pc:sldMk cId="3134138223" sldId="259"/>
            <ac:spMk id="3" creationId="{F99D164A-A45A-7C30-3C5C-70D19143F8DA}"/>
          </ac:spMkLst>
        </pc:spChg>
        <pc:spChg chg="mod">
          <ac:chgData name="Technique Areflec" userId="df46fe25-2726-464a-8220-4e8fc8c9eb8a" providerId="ADAL" clId="{704343FE-4D3A-40BA-866B-34E4A1642FDF}" dt="2023-06-20T13:53:30.472" v="3976" actId="207"/>
          <ac:spMkLst>
            <pc:docMk/>
            <pc:sldMk cId="3134138223" sldId="259"/>
            <ac:spMk id="4" creationId="{98388BA8-0AC8-069C-BF68-6AE1CD8240B8}"/>
          </ac:spMkLst>
        </pc:spChg>
        <pc:spChg chg="del mod">
          <ac:chgData name="Technique Areflec" userId="df46fe25-2726-464a-8220-4e8fc8c9eb8a" providerId="ADAL" clId="{704343FE-4D3A-40BA-866B-34E4A1642FDF}" dt="2023-06-27T09:10:17.204" v="6811" actId="478"/>
          <ac:spMkLst>
            <pc:docMk/>
            <pc:sldMk cId="3134138223" sldId="259"/>
            <ac:spMk id="6" creationId="{64384C4C-ADDF-1488-5C67-E0064588879C}"/>
          </ac:spMkLst>
        </pc:spChg>
      </pc:sldChg>
      <pc:sldChg chg="del">
        <pc:chgData name="Technique Areflec" userId="df46fe25-2726-464a-8220-4e8fc8c9eb8a" providerId="ADAL" clId="{704343FE-4D3A-40BA-866B-34E4A1642FDF}" dt="2023-06-20T08:03:14.265" v="5" actId="47"/>
        <pc:sldMkLst>
          <pc:docMk/>
          <pc:sldMk cId="2368802167" sldId="260"/>
        </pc:sldMkLst>
      </pc:sldChg>
      <pc:sldChg chg="modSp add mod ord">
        <pc:chgData name="Technique Areflec" userId="df46fe25-2726-464a-8220-4e8fc8c9eb8a" providerId="ADAL" clId="{704343FE-4D3A-40BA-866B-34E4A1642FDF}" dt="2023-06-27T09:18:36.773" v="6858" actId="20577"/>
        <pc:sldMkLst>
          <pc:docMk/>
          <pc:sldMk cId="2372708695" sldId="260"/>
        </pc:sldMkLst>
        <pc:spChg chg="mod">
          <ac:chgData name="Technique Areflec" userId="df46fe25-2726-464a-8220-4e8fc8c9eb8a" providerId="ADAL" clId="{704343FE-4D3A-40BA-866B-34E4A1642FDF}" dt="2023-06-27T09:18:36.773" v="6858" actId="20577"/>
          <ac:spMkLst>
            <pc:docMk/>
            <pc:sldMk cId="2372708695" sldId="260"/>
            <ac:spMk id="2" creationId="{D19C294F-70F3-137C-CA00-8A4AFB2356A9}"/>
          </ac:spMkLst>
        </pc:spChg>
        <pc:spChg chg="mod">
          <ac:chgData name="Technique Areflec" userId="df46fe25-2726-464a-8220-4e8fc8c9eb8a" providerId="ADAL" clId="{704343FE-4D3A-40BA-866B-34E4A1642FDF}" dt="2023-06-20T10:01:36.980" v="1663"/>
          <ac:spMkLst>
            <pc:docMk/>
            <pc:sldMk cId="2372708695" sldId="260"/>
            <ac:spMk id="4" creationId="{98388BA8-0AC8-069C-BF68-6AE1CD8240B8}"/>
          </ac:spMkLst>
        </pc:spChg>
        <pc:spChg chg="mod">
          <ac:chgData name="Technique Areflec" userId="df46fe25-2726-464a-8220-4e8fc8c9eb8a" providerId="ADAL" clId="{704343FE-4D3A-40BA-866B-34E4A1642FDF}" dt="2023-06-20T13:52:18.560" v="3916"/>
          <ac:spMkLst>
            <pc:docMk/>
            <pc:sldMk cId="2372708695" sldId="260"/>
            <ac:spMk id="6" creationId="{64384C4C-ADDF-1488-5C67-E0064588879C}"/>
          </ac:spMkLst>
        </pc:spChg>
      </pc:sldChg>
      <pc:sldChg chg="addSp delSp modSp add mod">
        <pc:chgData name="Technique Areflec" userId="df46fe25-2726-464a-8220-4e8fc8c9eb8a" providerId="ADAL" clId="{704343FE-4D3A-40BA-866B-34E4A1642FDF}" dt="2023-06-27T10:52:39.154" v="6860" actId="1076"/>
        <pc:sldMkLst>
          <pc:docMk/>
          <pc:sldMk cId="2163822487" sldId="261"/>
        </pc:sldMkLst>
        <pc:spChg chg="del">
          <ac:chgData name="Technique Areflec" userId="df46fe25-2726-464a-8220-4e8fc8c9eb8a" providerId="ADAL" clId="{704343FE-4D3A-40BA-866B-34E4A1642FDF}" dt="2023-06-20T08:04:04.307" v="16" actId="478"/>
          <ac:spMkLst>
            <pc:docMk/>
            <pc:sldMk cId="2163822487" sldId="261"/>
            <ac:spMk id="2" creationId="{D19C294F-70F3-137C-CA00-8A4AFB2356A9}"/>
          </ac:spMkLst>
        </pc:spChg>
        <pc:spChg chg="add mod">
          <ac:chgData name="Technique Areflec" userId="df46fe25-2726-464a-8220-4e8fc8c9eb8a" providerId="ADAL" clId="{704343FE-4D3A-40BA-866B-34E4A1642FDF}" dt="2023-06-27T09:16:01.862" v="6843" actId="20577"/>
          <ac:spMkLst>
            <pc:docMk/>
            <pc:sldMk cId="2163822487" sldId="261"/>
            <ac:spMk id="3" creationId="{89846380-57DA-4095-F377-00F873302A4B}"/>
          </ac:spMkLst>
        </pc:spChg>
        <pc:spChg chg="mod">
          <ac:chgData name="Technique Areflec" userId="df46fe25-2726-464a-8220-4e8fc8c9eb8a" providerId="ADAL" clId="{704343FE-4D3A-40BA-866B-34E4A1642FDF}" dt="2023-06-20T13:53:29.784" v="3975" actId="108"/>
          <ac:spMkLst>
            <pc:docMk/>
            <pc:sldMk cId="2163822487" sldId="261"/>
            <ac:spMk id="4" creationId="{98388BA8-0AC8-069C-BF68-6AE1CD8240B8}"/>
          </ac:spMkLst>
        </pc:spChg>
        <pc:spChg chg="add del mod">
          <ac:chgData name="Technique Areflec" userId="df46fe25-2726-464a-8220-4e8fc8c9eb8a" providerId="ADAL" clId="{704343FE-4D3A-40BA-866B-34E4A1642FDF}" dt="2023-06-24T07:08:11.190" v="4075"/>
          <ac:spMkLst>
            <pc:docMk/>
            <pc:sldMk cId="2163822487" sldId="261"/>
            <ac:spMk id="5" creationId="{6BC48397-A5A3-8E4C-EE98-726AE3197258}"/>
          </ac:spMkLst>
        </pc:spChg>
        <pc:spChg chg="mod">
          <ac:chgData name="Technique Areflec" userId="df46fe25-2726-464a-8220-4e8fc8c9eb8a" providerId="ADAL" clId="{704343FE-4D3A-40BA-866B-34E4A1642FDF}" dt="2023-06-20T13:52:18.560" v="3916"/>
          <ac:spMkLst>
            <pc:docMk/>
            <pc:sldMk cId="2163822487" sldId="261"/>
            <ac:spMk id="6" creationId="{64384C4C-ADDF-1488-5C67-E0064588879C}"/>
          </ac:spMkLst>
        </pc:spChg>
        <pc:spChg chg="add del mod">
          <ac:chgData name="Technique Areflec" userId="df46fe25-2726-464a-8220-4e8fc8c9eb8a" providerId="ADAL" clId="{704343FE-4D3A-40BA-866B-34E4A1642FDF}" dt="2023-06-24T07:07:36.840" v="4069" actId="478"/>
          <ac:spMkLst>
            <pc:docMk/>
            <pc:sldMk cId="2163822487" sldId="261"/>
            <ac:spMk id="7" creationId="{E4B9694B-53FA-99BE-EE8A-EDBD83B4D1E5}"/>
          </ac:spMkLst>
        </pc:spChg>
        <pc:picChg chg="add mod">
          <ac:chgData name="Technique Areflec" userId="df46fe25-2726-464a-8220-4e8fc8c9eb8a" providerId="ADAL" clId="{704343FE-4D3A-40BA-866B-34E4A1642FDF}" dt="2023-06-27T10:52:39.154" v="6860" actId="1076"/>
          <ac:picMkLst>
            <pc:docMk/>
            <pc:sldMk cId="2163822487" sldId="261"/>
            <ac:picMk id="2" creationId="{8BC17B08-65B1-2E76-FB46-7DA8D1ACE6D1}"/>
          </ac:picMkLst>
        </pc:picChg>
        <pc:picChg chg="add del mod">
          <ac:chgData name="Technique Areflec" userId="df46fe25-2726-464a-8220-4e8fc8c9eb8a" providerId="ADAL" clId="{704343FE-4D3A-40BA-866B-34E4A1642FDF}" dt="2023-06-27T10:52:37.481" v="6859" actId="478"/>
          <ac:picMkLst>
            <pc:docMk/>
            <pc:sldMk cId="2163822487" sldId="261"/>
            <ac:picMk id="1026" creationId="{B5E07AD1-D2F0-3F43-7C7C-AC7DF4D69999}"/>
          </ac:picMkLst>
        </pc:picChg>
      </pc:sldChg>
      <pc:sldChg chg="del">
        <pc:chgData name="Technique Areflec" userId="df46fe25-2726-464a-8220-4e8fc8c9eb8a" providerId="ADAL" clId="{704343FE-4D3A-40BA-866B-34E4A1642FDF}" dt="2023-06-20T08:02:38.246" v="4" actId="47"/>
        <pc:sldMkLst>
          <pc:docMk/>
          <pc:sldMk cId="2543727215" sldId="261"/>
        </pc:sldMkLst>
      </pc:sldChg>
      <pc:sldChg chg="del">
        <pc:chgData name="Technique Areflec" userId="df46fe25-2726-464a-8220-4e8fc8c9eb8a" providerId="ADAL" clId="{704343FE-4D3A-40BA-866B-34E4A1642FDF}" dt="2023-06-20T08:02:04.242" v="0" actId="47"/>
        <pc:sldMkLst>
          <pc:docMk/>
          <pc:sldMk cId="362561489" sldId="262"/>
        </pc:sldMkLst>
      </pc:sldChg>
      <pc:sldChg chg="addSp delSp modSp add del mod">
        <pc:chgData name="Technique Areflec" userId="df46fe25-2726-464a-8220-4e8fc8c9eb8a" providerId="ADAL" clId="{704343FE-4D3A-40BA-866B-34E4A1642FDF}" dt="2023-06-27T08:00:23.287" v="5771" actId="47"/>
        <pc:sldMkLst>
          <pc:docMk/>
          <pc:sldMk cId="1135512960" sldId="262"/>
        </pc:sldMkLst>
        <pc:spChg chg="add mod">
          <ac:chgData name="Technique Areflec" userId="df46fe25-2726-464a-8220-4e8fc8c9eb8a" providerId="ADAL" clId="{704343FE-4D3A-40BA-866B-34E4A1642FDF}" dt="2023-06-20T12:40:14.215" v="1904" actId="1076"/>
          <ac:spMkLst>
            <pc:docMk/>
            <pc:sldMk cId="1135512960" sldId="262"/>
            <ac:spMk id="2" creationId="{4299358F-ABDE-3F2F-16E6-27F0DBF18982}"/>
          </ac:spMkLst>
        </pc:spChg>
        <pc:spChg chg="del mod">
          <ac:chgData name="Technique Areflec" userId="df46fe25-2726-464a-8220-4e8fc8c9eb8a" providerId="ADAL" clId="{704343FE-4D3A-40BA-866B-34E4A1642FDF}" dt="2023-06-20T13:54:36.023" v="3987" actId="478"/>
          <ac:spMkLst>
            <pc:docMk/>
            <pc:sldMk cId="1135512960" sldId="262"/>
            <ac:spMk id="3" creationId="{89846380-57DA-4095-F377-00F873302A4B}"/>
          </ac:spMkLst>
        </pc:spChg>
        <pc:spChg chg="mod">
          <ac:chgData name="Technique Areflec" userId="df46fe25-2726-464a-8220-4e8fc8c9eb8a" providerId="ADAL" clId="{704343FE-4D3A-40BA-866B-34E4A1642FDF}" dt="2023-06-20T10:01:36.980" v="1663"/>
          <ac:spMkLst>
            <pc:docMk/>
            <pc:sldMk cId="1135512960" sldId="262"/>
            <ac:spMk id="4" creationId="{98388BA8-0AC8-069C-BF68-6AE1CD8240B8}"/>
          </ac:spMkLst>
        </pc:spChg>
        <pc:spChg chg="mod">
          <ac:chgData name="Technique Areflec" userId="df46fe25-2726-464a-8220-4e8fc8c9eb8a" providerId="ADAL" clId="{704343FE-4D3A-40BA-866B-34E4A1642FDF}" dt="2023-06-20T13:52:18.560" v="3916"/>
          <ac:spMkLst>
            <pc:docMk/>
            <pc:sldMk cId="1135512960" sldId="262"/>
            <ac:spMk id="6" creationId="{64384C4C-ADDF-1488-5C67-E0064588879C}"/>
          </ac:spMkLst>
        </pc:spChg>
        <pc:spChg chg="add del">
          <ac:chgData name="Technique Areflec" userId="df46fe25-2726-464a-8220-4e8fc8c9eb8a" providerId="ADAL" clId="{704343FE-4D3A-40BA-866B-34E4A1642FDF}" dt="2023-06-20T12:40:44.254" v="1910" actId="21"/>
          <ac:spMkLst>
            <pc:docMk/>
            <pc:sldMk cId="1135512960" sldId="262"/>
            <ac:spMk id="7" creationId="{80C2DE3D-8BDA-4999-46EC-688AA3A30800}"/>
          </ac:spMkLst>
        </pc:spChg>
        <pc:spChg chg="add mod">
          <ac:chgData name="Technique Areflec" userId="df46fe25-2726-464a-8220-4e8fc8c9eb8a" providerId="ADAL" clId="{704343FE-4D3A-40BA-866B-34E4A1642FDF}" dt="2023-06-26T13:40:49.337" v="5067"/>
          <ac:spMkLst>
            <pc:docMk/>
            <pc:sldMk cId="1135512960" sldId="262"/>
            <ac:spMk id="9" creationId="{66BB8C5D-BDD9-407F-3EBC-88263EAB1E13}"/>
          </ac:spMkLst>
        </pc:spChg>
      </pc:sldChg>
      <pc:sldChg chg="addSp delSp modSp add mod">
        <pc:chgData name="Technique Areflec" userId="df46fe25-2726-464a-8220-4e8fc8c9eb8a" providerId="ADAL" clId="{704343FE-4D3A-40BA-866B-34E4A1642FDF}" dt="2023-07-18T09:09:42.565" v="6886" actId="20577"/>
        <pc:sldMkLst>
          <pc:docMk/>
          <pc:sldMk cId="465480403" sldId="263"/>
        </pc:sldMkLst>
        <pc:spChg chg="add del mod">
          <ac:chgData name="Technique Areflec" userId="df46fe25-2726-464a-8220-4e8fc8c9eb8a" providerId="ADAL" clId="{704343FE-4D3A-40BA-866B-34E4A1642FDF}" dt="2023-06-24T08:48:29.114" v="4410" actId="478"/>
          <ac:spMkLst>
            <pc:docMk/>
            <pc:sldMk cId="465480403" sldId="263"/>
            <ac:spMk id="2" creationId="{0AF34C37-0297-524E-79AC-A98C085C8C24}"/>
          </ac:spMkLst>
        </pc:spChg>
        <pc:spChg chg="mod">
          <ac:chgData name="Technique Areflec" userId="df46fe25-2726-464a-8220-4e8fc8c9eb8a" providerId="ADAL" clId="{704343FE-4D3A-40BA-866B-34E4A1642FDF}" dt="2023-07-18T09:09:42.565" v="6886" actId="20577"/>
          <ac:spMkLst>
            <pc:docMk/>
            <pc:sldMk cId="465480403" sldId="263"/>
            <ac:spMk id="3" creationId="{89846380-57DA-4095-F377-00F873302A4B}"/>
          </ac:spMkLst>
        </pc:spChg>
        <pc:spChg chg="mod">
          <ac:chgData name="Technique Areflec" userId="df46fe25-2726-464a-8220-4e8fc8c9eb8a" providerId="ADAL" clId="{704343FE-4D3A-40BA-866B-34E4A1642FDF}" dt="2023-06-20T10:01:36.980" v="1663"/>
          <ac:spMkLst>
            <pc:docMk/>
            <pc:sldMk cId="465480403" sldId="263"/>
            <ac:spMk id="4" creationId="{98388BA8-0AC8-069C-BF68-6AE1CD8240B8}"/>
          </ac:spMkLst>
        </pc:spChg>
        <pc:spChg chg="mod">
          <ac:chgData name="Technique Areflec" userId="df46fe25-2726-464a-8220-4e8fc8c9eb8a" providerId="ADAL" clId="{704343FE-4D3A-40BA-866B-34E4A1642FDF}" dt="2023-06-20T13:52:18.560" v="3916"/>
          <ac:spMkLst>
            <pc:docMk/>
            <pc:sldMk cId="465480403" sldId="263"/>
            <ac:spMk id="6" creationId="{64384C4C-ADDF-1488-5C67-E0064588879C}"/>
          </ac:spMkLst>
        </pc:spChg>
        <pc:spChg chg="add mod">
          <ac:chgData name="Technique Areflec" userId="df46fe25-2726-464a-8220-4e8fc8c9eb8a" providerId="ADAL" clId="{704343FE-4D3A-40BA-866B-34E4A1642FDF}" dt="2023-06-24T08:51:34.864" v="4569" actId="164"/>
          <ac:spMkLst>
            <pc:docMk/>
            <pc:sldMk cId="465480403" sldId="263"/>
            <ac:spMk id="10" creationId="{44362F1F-18EE-7E7B-A9EC-9F599CCEB013}"/>
          </ac:spMkLst>
        </pc:spChg>
        <pc:spChg chg="add mod">
          <ac:chgData name="Technique Areflec" userId="df46fe25-2726-464a-8220-4e8fc8c9eb8a" providerId="ADAL" clId="{704343FE-4D3A-40BA-866B-34E4A1642FDF}" dt="2023-06-24T08:51:40.087" v="4570" actId="164"/>
          <ac:spMkLst>
            <pc:docMk/>
            <pc:sldMk cId="465480403" sldId="263"/>
            <ac:spMk id="11" creationId="{F571C6EB-80A6-7FD2-C0D4-82A3D0D6139B}"/>
          </ac:spMkLst>
        </pc:spChg>
        <pc:grpChg chg="add mod">
          <ac:chgData name="Technique Areflec" userId="df46fe25-2726-464a-8220-4e8fc8c9eb8a" providerId="ADAL" clId="{704343FE-4D3A-40BA-866B-34E4A1642FDF}" dt="2023-06-24T08:51:34.864" v="4569" actId="164"/>
          <ac:grpSpMkLst>
            <pc:docMk/>
            <pc:sldMk cId="465480403" sldId="263"/>
            <ac:grpSpMk id="12" creationId="{4A548816-F12F-C52A-1B6F-12FD703393CB}"/>
          </ac:grpSpMkLst>
        </pc:grpChg>
        <pc:grpChg chg="add mod">
          <ac:chgData name="Technique Areflec" userId="df46fe25-2726-464a-8220-4e8fc8c9eb8a" providerId="ADAL" clId="{704343FE-4D3A-40BA-866B-34E4A1642FDF}" dt="2023-06-24T08:51:40.087" v="4570" actId="164"/>
          <ac:grpSpMkLst>
            <pc:docMk/>
            <pc:sldMk cId="465480403" sldId="263"/>
            <ac:grpSpMk id="13" creationId="{0DBCFD01-D19A-6CDE-796B-B3E0D78354E2}"/>
          </ac:grpSpMkLst>
        </pc:grpChg>
        <pc:picChg chg="add mod modCrop">
          <ac:chgData name="Technique Areflec" userId="df46fe25-2726-464a-8220-4e8fc8c9eb8a" providerId="ADAL" clId="{704343FE-4D3A-40BA-866B-34E4A1642FDF}" dt="2023-06-24T08:51:40.087" v="4570" actId="164"/>
          <ac:picMkLst>
            <pc:docMk/>
            <pc:sldMk cId="465480403" sldId="263"/>
            <ac:picMk id="7" creationId="{1D8FBE20-D40A-2123-45A2-F299032237C1}"/>
          </ac:picMkLst>
        </pc:picChg>
        <pc:picChg chg="add mod modCrop">
          <ac:chgData name="Technique Areflec" userId="df46fe25-2726-464a-8220-4e8fc8c9eb8a" providerId="ADAL" clId="{704343FE-4D3A-40BA-866B-34E4A1642FDF}" dt="2023-06-24T08:51:34.864" v="4569" actId="164"/>
          <ac:picMkLst>
            <pc:docMk/>
            <pc:sldMk cId="465480403" sldId="263"/>
            <ac:picMk id="9" creationId="{E3206618-5F82-C228-8AB0-663903A92508}"/>
          </ac:picMkLst>
        </pc:picChg>
      </pc:sldChg>
      <pc:sldChg chg="del">
        <pc:chgData name="Technique Areflec" userId="df46fe25-2726-464a-8220-4e8fc8c9eb8a" providerId="ADAL" clId="{704343FE-4D3A-40BA-866B-34E4A1642FDF}" dt="2023-06-20T08:02:35.898" v="3" actId="47"/>
        <pc:sldMkLst>
          <pc:docMk/>
          <pc:sldMk cId="786371901" sldId="264"/>
        </pc:sldMkLst>
      </pc:sldChg>
      <pc:sldChg chg="modSp add del mod">
        <pc:chgData name="Technique Areflec" userId="df46fe25-2726-464a-8220-4e8fc8c9eb8a" providerId="ADAL" clId="{704343FE-4D3A-40BA-866B-34E4A1642FDF}" dt="2023-06-27T08:24:28.006" v="6342" actId="2696"/>
        <pc:sldMkLst>
          <pc:docMk/>
          <pc:sldMk cId="3726927150" sldId="264"/>
        </pc:sldMkLst>
        <pc:spChg chg="mod">
          <ac:chgData name="Technique Areflec" userId="df46fe25-2726-464a-8220-4e8fc8c9eb8a" providerId="ADAL" clId="{704343FE-4D3A-40BA-866B-34E4A1642FDF}" dt="2023-06-27T08:14:57.804" v="5842" actId="20577"/>
          <ac:spMkLst>
            <pc:docMk/>
            <pc:sldMk cId="3726927150" sldId="264"/>
            <ac:spMk id="3" creationId="{89846380-57DA-4095-F377-00F873302A4B}"/>
          </ac:spMkLst>
        </pc:spChg>
        <pc:spChg chg="mod">
          <ac:chgData name="Technique Areflec" userId="df46fe25-2726-464a-8220-4e8fc8c9eb8a" providerId="ADAL" clId="{704343FE-4D3A-40BA-866B-34E4A1642FDF}" dt="2023-06-20T10:01:36.980" v="1663"/>
          <ac:spMkLst>
            <pc:docMk/>
            <pc:sldMk cId="3726927150" sldId="264"/>
            <ac:spMk id="4" creationId="{98388BA8-0AC8-069C-BF68-6AE1CD8240B8}"/>
          </ac:spMkLst>
        </pc:spChg>
        <pc:spChg chg="mod">
          <ac:chgData name="Technique Areflec" userId="df46fe25-2726-464a-8220-4e8fc8c9eb8a" providerId="ADAL" clId="{704343FE-4D3A-40BA-866B-34E4A1642FDF}" dt="2023-06-20T13:52:18.560" v="3916"/>
          <ac:spMkLst>
            <pc:docMk/>
            <pc:sldMk cId="3726927150" sldId="264"/>
            <ac:spMk id="6" creationId="{64384C4C-ADDF-1488-5C67-E0064588879C}"/>
          </ac:spMkLst>
        </pc:spChg>
      </pc:sldChg>
      <pc:sldChg chg="addSp delSp modSp add mod">
        <pc:chgData name="Technique Areflec" userId="df46fe25-2726-464a-8220-4e8fc8c9eb8a" providerId="ADAL" clId="{704343FE-4D3A-40BA-866B-34E4A1642FDF}" dt="2023-06-27T08:19:32.044" v="5969" actId="6549"/>
        <pc:sldMkLst>
          <pc:docMk/>
          <pc:sldMk cId="1731165474" sldId="265"/>
        </pc:sldMkLst>
        <pc:spChg chg="mod">
          <ac:chgData name="Technique Areflec" userId="df46fe25-2726-464a-8220-4e8fc8c9eb8a" providerId="ADAL" clId="{704343FE-4D3A-40BA-866B-34E4A1642FDF}" dt="2023-06-27T08:19:32.044" v="5969" actId="6549"/>
          <ac:spMkLst>
            <pc:docMk/>
            <pc:sldMk cId="1731165474" sldId="265"/>
            <ac:spMk id="2" creationId="{D19C294F-70F3-137C-CA00-8A4AFB2356A9}"/>
          </ac:spMkLst>
        </pc:spChg>
        <pc:spChg chg="add del mod">
          <ac:chgData name="Technique Areflec" userId="df46fe25-2726-464a-8220-4e8fc8c9eb8a" providerId="ADAL" clId="{704343FE-4D3A-40BA-866B-34E4A1642FDF}" dt="2023-06-20T08:16:53.835" v="1352"/>
          <ac:spMkLst>
            <pc:docMk/>
            <pc:sldMk cId="1731165474" sldId="265"/>
            <ac:spMk id="3" creationId="{0550A388-C29A-3101-26A6-D48EC23101E6}"/>
          </ac:spMkLst>
        </pc:spChg>
        <pc:spChg chg="mod">
          <ac:chgData name="Technique Areflec" userId="df46fe25-2726-464a-8220-4e8fc8c9eb8a" providerId="ADAL" clId="{704343FE-4D3A-40BA-866B-34E4A1642FDF}" dt="2023-06-20T10:01:36.980" v="1663"/>
          <ac:spMkLst>
            <pc:docMk/>
            <pc:sldMk cId="1731165474" sldId="265"/>
            <ac:spMk id="4" creationId="{98388BA8-0AC8-069C-BF68-6AE1CD8240B8}"/>
          </ac:spMkLst>
        </pc:spChg>
        <pc:spChg chg="add del mod">
          <ac:chgData name="Technique Areflec" userId="df46fe25-2726-464a-8220-4e8fc8c9eb8a" providerId="ADAL" clId="{704343FE-4D3A-40BA-866B-34E4A1642FDF}" dt="2023-06-27T07:23:51.591" v="5506" actId="478"/>
          <ac:spMkLst>
            <pc:docMk/>
            <pc:sldMk cId="1731165474" sldId="265"/>
            <ac:spMk id="5" creationId="{210DF842-DB91-B1CF-6F3A-2DEC24FFF842}"/>
          </ac:spMkLst>
        </pc:spChg>
        <pc:spChg chg="mod">
          <ac:chgData name="Technique Areflec" userId="df46fe25-2726-464a-8220-4e8fc8c9eb8a" providerId="ADAL" clId="{704343FE-4D3A-40BA-866B-34E4A1642FDF}" dt="2023-06-20T13:52:18.560" v="3916"/>
          <ac:spMkLst>
            <pc:docMk/>
            <pc:sldMk cId="1731165474" sldId="265"/>
            <ac:spMk id="6" creationId="{64384C4C-ADDF-1488-5C67-E0064588879C}"/>
          </ac:spMkLst>
        </pc:spChg>
        <pc:picChg chg="add mod">
          <ac:chgData name="Technique Areflec" userId="df46fe25-2726-464a-8220-4e8fc8c9eb8a" providerId="ADAL" clId="{704343FE-4D3A-40BA-866B-34E4A1642FDF}" dt="2023-06-27T08:19:15.940" v="5965" actId="1076"/>
          <ac:picMkLst>
            <pc:docMk/>
            <pc:sldMk cId="1731165474" sldId="265"/>
            <ac:picMk id="3" creationId="{0453C8E4-2386-5D53-C63F-F309885E6B3A}"/>
          </ac:picMkLst>
        </pc:picChg>
      </pc:sldChg>
      <pc:sldChg chg="addSp delSp modSp new mod modClrScheme chgLayout modNotes">
        <pc:chgData name="Technique Areflec" userId="df46fe25-2726-464a-8220-4e8fc8c9eb8a" providerId="ADAL" clId="{704343FE-4D3A-40BA-866B-34E4A1642FDF}" dt="2023-06-29T10:56:30.654" v="6885" actId="14100"/>
        <pc:sldMkLst>
          <pc:docMk/>
          <pc:sldMk cId="2113302313" sldId="266"/>
        </pc:sldMkLst>
        <pc:spChg chg="del">
          <ac:chgData name="Technique Areflec" userId="df46fe25-2726-464a-8220-4e8fc8c9eb8a" providerId="ADAL" clId="{704343FE-4D3A-40BA-866B-34E4A1642FDF}" dt="2023-06-20T09:17:06.934" v="1654" actId="6264"/>
          <ac:spMkLst>
            <pc:docMk/>
            <pc:sldMk cId="2113302313" sldId="266"/>
            <ac:spMk id="2" creationId="{B412D4B3-17FB-20FC-9EE4-5AEEAEBCBBC3}"/>
          </ac:spMkLst>
        </pc:spChg>
        <pc:spChg chg="add mod">
          <ac:chgData name="Technique Areflec" userId="df46fe25-2726-464a-8220-4e8fc8c9eb8a" providerId="ADAL" clId="{704343FE-4D3A-40BA-866B-34E4A1642FDF}" dt="2023-06-26T15:26:23.046" v="5313" actId="20577"/>
          <ac:spMkLst>
            <pc:docMk/>
            <pc:sldMk cId="2113302313" sldId="266"/>
            <ac:spMk id="2" creationId="{BE327824-068F-5CD7-CC41-ED101A2D539F}"/>
          </ac:spMkLst>
        </pc:spChg>
        <pc:spChg chg="del">
          <ac:chgData name="Technique Areflec" userId="df46fe25-2726-464a-8220-4e8fc8c9eb8a" providerId="ADAL" clId="{704343FE-4D3A-40BA-866B-34E4A1642FDF}" dt="2023-06-20T09:17:06.934" v="1654" actId="6264"/>
          <ac:spMkLst>
            <pc:docMk/>
            <pc:sldMk cId="2113302313" sldId="266"/>
            <ac:spMk id="3" creationId="{F29FD3FB-BFCB-132D-F37E-AF088A90409F}"/>
          </ac:spMkLst>
        </pc:spChg>
        <pc:spChg chg="mod ord">
          <ac:chgData name="Technique Areflec" userId="df46fe25-2726-464a-8220-4e8fc8c9eb8a" providerId="ADAL" clId="{704343FE-4D3A-40BA-866B-34E4A1642FDF}" dt="2023-06-20T13:52:18.560" v="3916"/>
          <ac:spMkLst>
            <pc:docMk/>
            <pc:sldMk cId="2113302313" sldId="266"/>
            <ac:spMk id="4" creationId="{F11A2186-C83D-03BB-242E-04B38D00D56F}"/>
          </ac:spMkLst>
        </pc:spChg>
        <pc:spChg chg="add del mod">
          <ac:chgData name="Technique Areflec" userId="df46fe25-2726-464a-8220-4e8fc8c9eb8a" providerId="ADAL" clId="{704343FE-4D3A-40BA-866B-34E4A1642FDF}" dt="2023-06-20T09:17:06.934" v="1654" actId="6264"/>
          <ac:spMkLst>
            <pc:docMk/>
            <pc:sldMk cId="2113302313" sldId="266"/>
            <ac:spMk id="5" creationId="{0CE64358-9651-77DC-9581-6C73C4D2D434}"/>
          </ac:spMkLst>
        </pc:spChg>
        <pc:spChg chg="add del mod ord">
          <ac:chgData name="Technique Areflec" userId="df46fe25-2726-464a-8220-4e8fc8c9eb8a" providerId="ADAL" clId="{704343FE-4D3A-40BA-866B-34E4A1642FDF}" dt="2023-06-20T09:17:10.681" v="1655" actId="478"/>
          <ac:spMkLst>
            <pc:docMk/>
            <pc:sldMk cId="2113302313" sldId="266"/>
            <ac:spMk id="6" creationId="{3C3E7345-F298-444B-23B3-733E5878E98A}"/>
          </ac:spMkLst>
        </pc:spChg>
        <pc:spChg chg="add del mod ord">
          <ac:chgData name="Technique Areflec" userId="df46fe25-2726-464a-8220-4e8fc8c9eb8a" providerId="ADAL" clId="{704343FE-4D3A-40BA-866B-34E4A1642FDF}" dt="2023-06-20T09:18:22.100" v="1658" actId="478"/>
          <ac:spMkLst>
            <pc:docMk/>
            <pc:sldMk cId="2113302313" sldId="266"/>
            <ac:spMk id="7" creationId="{708DB13A-245C-9A3B-03E6-6B7D94011626}"/>
          </ac:spMkLst>
        </pc:spChg>
        <pc:spChg chg="add del mod">
          <ac:chgData name="Technique Areflec" userId="df46fe25-2726-464a-8220-4e8fc8c9eb8a" providerId="ADAL" clId="{704343FE-4D3A-40BA-866B-34E4A1642FDF}" dt="2023-06-26T15:25:36.108" v="5289" actId="478"/>
          <ac:spMkLst>
            <pc:docMk/>
            <pc:sldMk cId="2113302313" sldId="266"/>
            <ac:spMk id="8" creationId="{168E0366-233D-F7F0-FB95-5AE2DF305EE6}"/>
          </ac:spMkLst>
        </pc:spChg>
        <pc:spChg chg="add mod">
          <ac:chgData name="Technique Areflec" userId="df46fe25-2726-464a-8220-4e8fc8c9eb8a" providerId="ADAL" clId="{704343FE-4D3A-40BA-866B-34E4A1642FDF}" dt="2023-06-26T15:26:30.158" v="5314" actId="1076"/>
          <ac:spMkLst>
            <pc:docMk/>
            <pc:sldMk cId="2113302313" sldId="266"/>
            <ac:spMk id="21" creationId="{BC80A3BA-6E58-F0E1-B2F8-38DF5B9EC088}"/>
          </ac:spMkLst>
        </pc:spChg>
        <pc:picChg chg="add mod ord">
          <ac:chgData name="Technique Areflec" userId="df46fe25-2726-464a-8220-4e8fc8c9eb8a" providerId="ADAL" clId="{704343FE-4D3A-40BA-866B-34E4A1642FDF}" dt="2023-06-29T10:56:30.654" v="6885" actId="14100"/>
          <ac:picMkLst>
            <pc:docMk/>
            <pc:sldMk cId="2113302313" sldId="266"/>
            <ac:picMk id="10" creationId="{E1AF1C9A-305D-AFEF-EA50-2F2D1DF3B320}"/>
          </ac:picMkLst>
        </pc:picChg>
        <pc:picChg chg="add del mod">
          <ac:chgData name="Technique Areflec" userId="df46fe25-2726-464a-8220-4e8fc8c9eb8a" providerId="ADAL" clId="{704343FE-4D3A-40BA-866B-34E4A1642FDF}" dt="2023-06-20T12:50:55.709" v="2494" actId="478"/>
          <ac:picMkLst>
            <pc:docMk/>
            <pc:sldMk cId="2113302313" sldId="266"/>
            <ac:picMk id="12" creationId="{79E58ACA-E0AB-CBE5-57CA-8F3F137DDB75}"/>
          </ac:picMkLst>
        </pc:picChg>
        <pc:picChg chg="add del mod">
          <ac:chgData name="Technique Areflec" userId="df46fe25-2726-464a-8220-4e8fc8c9eb8a" providerId="ADAL" clId="{704343FE-4D3A-40BA-866B-34E4A1642FDF}" dt="2023-06-20T12:51:20.309" v="2503" actId="478"/>
          <ac:picMkLst>
            <pc:docMk/>
            <pc:sldMk cId="2113302313" sldId="266"/>
            <ac:picMk id="14" creationId="{00DF41E6-29D1-41D8-4FED-628EE4FE9E78}"/>
          </ac:picMkLst>
        </pc:picChg>
        <pc:picChg chg="add mod">
          <ac:chgData name="Technique Areflec" userId="df46fe25-2726-464a-8220-4e8fc8c9eb8a" providerId="ADAL" clId="{704343FE-4D3A-40BA-866B-34E4A1642FDF}" dt="2023-06-27T07:24:30.284" v="5513" actId="208"/>
          <ac:picMkLst>
            <pc:docMk/>
            <pc:sldMk cId="2113302313" sldId="266"/>
            <ac:picMk id="16" creationId="{0F34F255-A7AA-D12F-BF88-ACB17C93E807}"/>
          </ac:picMkLst>
        </pc:picChg>
        <pc:picChg chg="add mod">
          <ac:chgData name="Technique Areflec" userId="df46fe25-2726-464a-8220-4e8fc8c9eb8a" providerId="ADAL" clId="{704343FE-4D3A-40BA-866B-34E4A1642FDF}" dt="2023-06-27T07:24:30.284" v="5513" actId="208"/>
          <ac:picMkLst>
            <pc:docMk/>
            <pc:sldMk cId="2113302313" sldId="266"/>
            <ac:picMk id="18" creationId="{6B5D949A-2655-CE40-2050-D200C2183D45}"/>
          </ac:picMkLst>
        </pc:picChg>
        <pc:picChg chg="add del mod modCrop">
          <ac:chgData name="Technique Areflec" userId="df46fe25-2726-464a-8220-4e8fc8c9eb8a" providerId="ADAL" clId="{704343FE-4D3A-40BA-866B-34E4A1642FDF}" dt="2023-06-26T15:26:34.933" v="5316" actId="478"/>
          <ac:picMkLst>
            <pc:docMk/>
            <pc:sldMk cId="2113302313" sldId="266"/>
            <ac:picMk id="20" creationId="{323F4167-7770-AC31-D1FB-052AB5CEEF2C}"/>
          </ac:picMkLst>
        </pc:picChg>
        <pc:picChg chg="add mod">
          <ac:chgData name="Technique Areflec" userId="df46fe25-2726-464a-8220-4e8fc8c9eb8a" providerId="ADAL" clId="{704343FE-4D3A-40BA-866B-34E4A1642FDF}" dt="2023-06-27T07:24:30.284" v="5513" actId="208"/>
          <ac:picMkLst>
            <pc:docMk/>
            <pc:sldMk cId="2113302313" sldId="266"/>
            <ac:picMk id="1026" creationId="{0F2C8634-CC6B-A23E-386C-BEB063D8B379}"/>
          </ac:picMkLst>
        </pc:picChg>
        <pc:picChg chg="add mod">
          <ac:chgData name="Technique Areflec" userId="df46fe25-2726-464a-8220-4e8fc8c9eb8a" providerId="ADAL" clId="{704343FE-4D3A-40BA-866B-34E4A1642FDF}" dt="2023-06-27T07:24:30.284" v="5513" actId="208"/>
          <ac:picMkLst>
            <pc:docMk/>
            <pc:sldMk cId="2113302313" sldId="266"/>
            <ac:picMk id="1028" creationId="{EC6E7C57-E4F2-1069-85C5-33155156FCF9}"/>
          </ac:picMkLst>
        </pc:picChg>
      </pc:sldChg>
      <pc:sldChg chg="add del">
        <pc:chgData name="Technique Areflec" userId="df46fe25-2726-464a-8220-4e8fc8c9eb8a" providerId="ADAL" clId="{704343FE-4D3A-40BA-866B-34E4A1642FDF}" dt="2023-06-20T12:44:54.275" v="2192" actId="47"/>
        <pc:sldMkLst>
          <pc:docMk/>
          <pc:sldMk cId="4069845911" sldId="267"/>
        </pc:sldMkLst>
      </pc:sldChg>
      <pc:sldChg chg="addSp delSp modSp add mod">
        <pc:chgData name="Technique Areflec" userId="df46fe25-2726-464a-8220-4e8fc8c9eb8a" providerId="ADAL" clId="{704343FE-4D3A-40BA-866B-34E4A1642FDF}" dt="2023-06-27T09:15:57.605" v="6841" actId="6549"/>
        <pc:sldMkLst>
          <pc:docMk/>
          <pc:sldMk cId="24290030" sldId="268"/>
        </pc:sldMkLst>
        <pc:spChg chg="del">
          <ac:chgData name="Technique Areflec" userId="df46fe25-2726-464a-8220-4e8fc8c9eb8a" providerId="ADAL" clId="{704343FE-4D3A-40BA-866B-34E4A1642FDF}" dt="2023-06-20T12:37:18.900" v="1804" actId="478"/>
          <ac:spMkLst>
            <pc:docMk/>
            <pc:sldMk cId="24290030" sldId="268"/>
            <ac:spMk id="2" creationId="{4299358F-ABDE-3F2F-16E6-27F0DBF18982}"/>
          </ac:spMkLst>
        </pc:spChg>
        <pc:spChg chg="add del mod">
          <ac:chgData name="Technique Areflec" userId="df46fe25-2726-464a-8220-4e8fc8c9eb8a" providerId="ADAL" clId="{704343FE-4D3A-40BA-866B-34E4A1642FDF}" dt="2023-06-27T08:11:24.927" v="5778"/>
          <ac:spMkLst>
            <pc:docMk/>
            <pc:sldMk cId="24290030" sldId="268"/>
            <ac:spMk id="2" creationId="{BE0BF629-D9CB-D4DF-1C48-8795E2DA2C76}"/>
          </ac:spMkLst>
        </pc:spChg>
        <pc:spChg chg="mod">
          <ac:chgData name="Technique Areflec" userId="df46fe25-2726-464a-8220-4e8fc8c9eb8a" providerId="ADAL" clId="{704343FE-4D3A-40BA-866B-34E4A1642FDF}" dt="2023-06-27T09:15:57.605" v="6841" actId="6549"/>
          <ac:spMkLst>
            <pc:docMk/>
            <pc:sldMk cId="24290030" sldId="268"/>
            <ac:spMk id="3" creationId="{89846380-57DA-4095-F377-00F873302A4B}"/>
          </ac:spMkLst>
        </pc:spChg>
        <pc:spChg chg="add del mod">
          <ac:chgData name="Technique Areflec" userId="df46fe25-2726-464a-8220-4e8fc8c9eb8a" providerId="ADAL" clId="{704343FE-4D3A-40BA-866B-34E4A1642FDF}" dt="2023-06-27T06:16:46.880" v="5498" actId="478"/>
          <ac:spMkLst>
            <pc:docMk/>
            <pc:sldMk cId="24290030" sldId="268"/>
            <ac:spMk id="5" creationId="{9A789485-55B6-2912-25C2-087171F4A658}"/>
          </ac:spMkLst>
        </pc:spChg>
        <pc:spChg chg="mod">
          <ac:chgData name="Technique Areflec" userId="df46fe25-2726-464a-8220-4e8fc8c9eb8a" providerId="ADAL" clId="{704343FE-4D3A-40BA-866B-34E4A1642FDF}" dt="2023-06-20T13:52:18.560" v="3916"/>
          <ac:spMkLst>
            <pc:docMk/>
            <pc:sldMk cId="24290030" sldId="268"/>
            <ac:spMk id="6" creationId="{64384C4C-ADDF-1488-5C67-E0064588879C}"/>
          </ac:spMkLst>
        </pc:spChg>
      </pc:sldChg>
      <pc:sldChg chg="addSp delSp modSp add mod ord">
        <pc:chgData name="Technique Areflec" userId="df46fe25-2726-464a-8220-4e8fc8c9eb8a" providerId="ADAL" clId="{704343FE-4D3A-40BA-866B-34E4A1642FDF}" dt="2023-06-27T09:15:52.760" v="6839" actId="20577"/>
        <pc:sldMkLst>
          <pc:docMk/>
          <pc:sldMk cId="425915184" sldId="269"/>
        </pc:sldMkLst>
        <pc:spChg chg="del">
          <ac:chgData name="Technique Areflec" userId="df46fe25-2726-464a-8220-4e8fc8c9eb8a" providerId="ADAL" clId="{704343FE-4D3A-40BA-866B-34E4A1642FDF}" dt="2023-06-20T12:40:48.478" v="1912" actId="478"/>
          <ac:spMkLst>
            <pc:docMk/>
            <pc:sldMk cId="425915184" sldId="269"/>
            <ac:spMk id="2" creationId="{4299358F-ABDE-3F2F-16E6-27F0DBF18982}"/>
          </ac:spMkLst>
        </pc:spChg>
        <pc:spChg chg="mod">
          <ac:chgData name="Technique Areflec" userId="df46fe25-2726-464a-8220-4e8fc8c9eb8a" providerId="ADAL" clId="{704343FE-4D3A-40BA-866B-34E4A1642FDF}" dt="2023-06-27T09:15:52.760" v="6839" actId="20577"/>
          <ac:spMkLst>
            <pc:docMk/>
            <pc:sldMk cId="425915184" sldId="269"/>
            <ac:spMk id="3" creationId="{89846380-57DA-4095-F377-00F873302A4B}"/>
          </ac:spMkLst>
        </pc:spChg>
        <pc:spChg chg="add del mod">
          <ac:chgData name="Technique Areflec" userId="df46fe25-2726-464a-8220-4e8fc8c9eb8a" providerId="ADAL" clId="{704343FE-4D3A-40BA-866B-34E4A1642FDF}" dt="2023-06-20T12:43:43.645" v="2141"/>
          <ac:spMkLst>
            <pc:docMk/>
            <pc:sldMk cId="425915184" sldId="269"/>
            <ac:spMk id="5" creationId="{8ECEC3D2-3A24-97CB-63A8-133547720519}"/>
          </ac:spMkLst>
        </pc:spChg>
        <pc:spChg chg="mod">
          <ac:chgData name="Technique Areflec" userId="df46fe25-2726-464a-8220-4e8fc8c9eb8a" providerId="ADAL" clId="{704343FE-4D3A-40BA-866B-34E4A1642FDF}" dt="2023-06-20T13:52:18.560" v="3916"/>
          <ac:spMkLst>
            <pc:docMk/>
            <pc:sldMk cId="425915184" sldId="269"/>
            <ac:spMk id="6" creationId="{64384C4C-ADDF-1488-5C67-E0064588879C}"/>
          </ac:spMkLst>
        </pc:spChg>
        <pc:spChg chg="del">
          <ac:chgData name="Technique Areflec" userId="df46fe25-2726-464a-8220-4e8fc8c9eb8a" providerId="ADAL" clId="{704343FE-4D3A-40BA-866B-34E4A1642FDF}" dt="2023-06-20T12:40:40.085" v="1909" actId="478"/>
          <ac:spMkLst>
            <pc:docMk/>
            <pc:sldMk cId="425915184" sldId="269"/>
            <ac:spMk id="7" creationId="{80C2DE3D-8BDA-4999-46EC-688AA3A30800}"/>
          </ac:spMkLst>
        </pc:spChg>
        <pc:spChg chg="add mod">
          <ac:chgData name="Technique Areflec" userId="df46fe25-2726-464a-8220-4e8fc8c9eb8a" providerId="ADAL" clId="{704343FE-4D3A-40BA-866B-34E4A1642FDF}" dt="2023-06-26T15:23:39.854" v="5287" actId="20577"/>
          <ac:spMkLst>
            <pc:docMk/>
            <pc:sldMk cId="425915184" sldId="269"/>
            <ac:spMk id="8" creationId="{64B20C13-0EEC-1DF4-8C7C-8482B064726C}"/>
          </ac:spMkLst>
        </pc:spChg>
        <pc:graphicFrameChg chg="add del mod modGraphic">
          <ac:chgData name="Technique Areflec" userId="df46fe25-2726-464a-8220-4e8fc8c9eb8a" providerId="ADAL" clId="{704343FE-4D3A-40BA-866B-34E4A1642FDF}" dt="2023-06-20T12:43:32.623" v="2134" actId="478"/>
          <ac:graphicFrameMkLst>
            <pc:docMk/>
            <pc:sldMk cId="425915184" sldId="269"/>
            <ac:graphicFrameMk id="9" creationId="{727B1B09-916D-0777-D083-CA23611F6053}"/>
          </ac:graphicFrameMkLst>
        </pc:graphicFrameChg>
      </pc:sldChg>
      <pc:sldChg chg="addSp delSp modSp new mod">
        <pc:chgData name="Technique Areflec" userId="df46fe25-2726-464a-8220-4e8fc8c9eb8a" providerId="ADAL" clId="{704343FE-4D3A-40BA-866B-34E4A1642FDF}" dt="2023-06-27T07:24:17.196" v="5511" actId="208"/>
        <pc:sldMkLst>
          <pc:docMk/>
          <pc:sldMk cId="1595384247" sldId="270"/>
        </pc:sldMkLst>
        <pc:spChg chg="add del mod">
          <ac:chgData name="Technique Areflec" userId="df46fe25-2726-464a-8220-4e8fc8c9eb8a" providerId="ADAL" clId="{704343FE-4D3A-40BA-866B-34E4A1642FDF}" dt="2023-06-26T15:45:20.489" v="5403" actId="478"/>
          <ac:spMkLst>
            <pc:docMk/>
            <pc:sldMk cId="1595384247" sldId="270"/>
            <ac:spMk id="6" creationId="{847EDD02-6CBD-3631-1FE9-B9FB144A0857}"/>
          </ac:spMkLst>
        </pc:spChg>
        <pc:spChg chg="add mod">
          <ac:chgData name="Technique Areflec" userId="df46fe25-2726-464a-8220-4e8fc8c9eb8a" providerId="ADAL" clId="{704343FE-4D3A-40BA-866B-34E4A1642FDF}" dt="2023-06-26T15:46:06.239" v="5409" actId="1076"/>
          <ac:spMkLst>
            <pc:docMk/>
            <pc:sldMk cId="1595384247" sldId="270"/>
            <ac:spMk id="10" creationId="{758C36FF-5E1D-824A-6D94-E23A066CD334}"/>
          </ac:spMkLst>
        </pc:spChg>
        <pc:spChg chg="add del mod">
          <ac:chgData name="Technique Areflec" userId="df46fe25-2726-464a-8220-4e8fc8c9eb8a" providerId="ADAL" clId="{704343FE-4D3A-40BA-866B-34E4A1642FDF}" dt="2023-06-26T15:28:32.508" v="5334" actId="478"/>
          <ac:spMkLst>
            <pc:docMk/>
            <pc:sldMk cId="1595384247" sldId="270"/>
            <ac:spMk id="14" creationId="{48E1BCAF-6152-5F40-FC58-42263EFDE88D}"/>
          </ac:spMkLst>
        </pc:spChg>
        <pc:spChg chg="add mod">
          <ac:chgData name="Technique Areflec" userId="df46fe25-2726-464a-8220-4e8fc8c9eb8a" providerId="ADAL" clId="{704343FE-4D3A-40BA-866B-34E4A1642FDF}" dt="2023-06-26T15:47:05.241" v="5417" actId="1076"/>
          <ac:spMkLst>
            <pc:docMk/>
            <pc:sldMk cId="1595384247" sldId="270"/>
            <ac:spMk id="16" creationId="{A1A68642-5707-CB41-B969-11D45918E96C}"/>
          </ac:spMkLst>
        </pc:spChg>
        <pc:spChg chg="add del mod">
          <ac:chgData name="Technique Areflec" userId="df46fe25-2726-464a-8220-4e8fc8c9eb8a" providerId="ADAL" clId="{704343FE-4D3A-40BA-866B-34E4A1642FDF}" dt="2023-06-26T15:45:24.195" v="5404" actId="478"/>
          <ac:spMkLst>
            <pc:docMk/>
            <pc:sldMk cId="1595384247" sldId="270"/>
            <ac:spMk id="20" creationId="{16663E5A-9DDC-6141-6C5B-7529F191D0C2}"/>
          </ac:spMkLst>
        </pc:spChg>
        <pc:picChg chg="add del mod">
          <ac:chgData name="Technique Areflec" userId="df46fe25-2726-464a-8220-4e8fc8c9eb8a" providerId="ADAL" clId="{704343FE-4D3A-40BA-866B-34E4A1642FDF}" dt="2023-06-26T15:45:11.057" v="5400"/>
          <ac:picMkLst>
            <pc:docMk/>
            <pc:sldMk cId="1595384247" sldId="270"/>
            <ac:picMk id="3" creationId="{B6A43646-FA18-E07D-D17C-3488B14B025E}"/>
          </ac:picMkLst>
        </pc:picChg>
        <pc:picChg chg="add del mod">
          <ac:chgData name="Technique Areflec" userId="df46fe25-2726-464a-8220-4e8fc8c9eb8a" providerId="ADAL" clId="{704343FE-4D3A-40BA-866B-34E4A1642FDF}" dt="2023-06-26T15:45:17.554" v="5402" actId="478"/>
          <ac:picMkLst>
            <pc:docMk/>
            <pc:sldMk cId="1595384247" sldId="270"/>
            <ac:picMk id="4" creationId="{3FF19B5F-FD21-B852-E935-B7FFBC2AC7B0}"/>
          </ac:picMkLst>
        </pc:picChg>
        <pc:picChg chg="add del mod">
          <ac:chgData name="Technique Areflec" userId="df46fe25-2726-464a-8220-4e8fc8c9eb8a" providerId="ADAL" clId="{704343FE-4D3A-40BA-866B-34E4A1642FDF}" dt="2023-06-26T15:45:00.582" v="5395" actId="478"/>
          <ac:picMkLst>
            <pc:docMk/>
            <pc:sldMk cId="1595384247" sldId="270"/>
            <ac:picMk id="8" creationId="{59388B2C-2C97-2183-8F04-1D9021265CEE}"/>
          </ac:picMkLst>
        </pc:picChg>
        <pc:picChg chg="add del mod">
          <ac:chgData name="Technique Areflec" userId="df46fe25-2726-464a-8220-4e8fc8c9eb8a" providerId="ADAL" clId="{704343FE-4D3A-40BA-866B-34E4A1642FDF}" dt="2023-06-26T15:28:27.904" v="5333" actId="478"/>
          <ac:picMkLst>
            <pc:docMk/>
            <pc:sldMk cId="1595384247" sldId="270"/>
            <ac:picMk id="12" creationId="{08FFBEEB-C266-6364-152B-6875F5CD2B6B}"/>
          </ac:picMkLst>
        </pc:picChg>
        <pc:picChg chg="add del mod">
          <ac:chgData name="Technique Areflec" userId="df46fe25-2726-464a-8220-4e8fc8c9eb8a" providerId="ADAL" clId="{704343FE-4D3A-40BA-866B-34E4A1642FDF}" dt="2023-06-26T15:50:19.001" v="5433" actId="478"/>
          <ac:picMkLst>
            <pc:docMk/>
            <pc:sldMk cId="1595384247" sldId="270"/>
            <ac:picMk id="18" creationId="{79BAD742-5DDF-C5C9-ABDC-EBDA9BEC8F9E}"/>
          </ac:picMkLst>
        </pc:picChg>
        <pc:picChg chg="add del mod">
          <ac:chgData name="Technique Areflec" userId="df46fe25-2726-464a-8220-4e8fc8c9eb8a" providerId="ADAL" clId="{704343FE-4D3A-40BA-866B-34E4A1642FDF}" dt="2023-06-26T15:45:25.836" v="5405" actId="478"/>
          <ac:picMkLst>
            <pc:docMk/>
            <pc:sldMk cId="1595384247" sldId="270"/>
            <ac:picMk id="22" creationId="{09699323-4954-339B-A51F-50943FA3F342}"/>
          </ac:picMkLst>
        </pc:picChg>
        <pc:picChg chg="add mod">
          <ac:chgData name="Technique Areflec" userId="df46fe25-2726-464a-8220-4e8fc8c9eb8a" providerId="ADAL" clId="{704343FE-4D3A-40BA-866B-34E4A1642FDF}" dt="2023-06-27T07:24:17.196" v="5511" actId="208"/>
          <ac:picMkLst>
            <pc:docMk/>
            <pc:sldMk cId="1595384247" sldId="270"/>
            <ac:picMk id="3074" creationId="{64E3DFE9-248D-D521-C34A-CC2AFBDFD746}"/>
          </ac:picMkLst>
        </pc:picChg>
        <pc:picChg chg="add del mod">
          <ac:chgData name="Technique Areflec" userId="df46fe25-2726-464a-8220-4e8fc8c9eb8a" providerId="ADAL" clId="{704343FE-4D3A-40BA-866B-34E4A1642FDF}" dt="2023-06-26T15:49:33.509" v="5427" actId="478"/>
          <ac:picMkLst>
            <pc:docMk/>
            <pc:sldMk cId="1595384247" sldId="270"/>
            <ac:picMk id="3076" creationId="{A6DD8A42-A78F-5F4C-EB09-F532FB17CC9F}"/>
          </ac:picMkLst>
        </pc:picChg>
        <pc:picChg chg="add del mod">
          <ac:chgData name="Technique Areflec" userId="df46fe25-2726-464a-8220-4e8fc8c9eb8a" providerId="ADAL" clId="{704343FE-4D3A-40BA-866B-34E4A1642FDF}" dt="2023-06-26T15:49:04.308" v="5420" actId="478"/>
          <ac:picMkLst>
            <pc:docMk/>
            <pc:sldMk cId="1595384247" sldId="270"/>
            <ac:picMk id="3078" creationId="{364DFA02-E968-9A4E-8E8C-22E6BE2DEF77}"/>
          </ac:picMkLst>
        </pc:picChg>
        <pc:picChg chg="add mod">
          <ac:chgData name="Technique Areflec" userId="df46fe25-2726-464a-8220-4e8fc8c9eb8a" providerId="ADAL" clId="{704343FE-4D3A-40BA-866B-34E4A1642FDF}" dt="2023-06-27T07:24:17.196" v="5511" actId="208"/>
          <ac:picMkLst>
            <pc:docMk/>
            <pc:sldMk cId="1595384247" sldId="270"/>
            <ac:picMk id="3080" creationId="{F1EDAE67-5493-3303-58F0-AC824EDC22E7}"/>
          </ac:picMkLst>
        </pc:picChg>
        <pc:picChg chg="add mod">
          <ac:chgData name="Technique Areflec" userId="df46fe25-2726-464a-8220-4e8fc8c9eb8a" providerId="ADAL" clId="{704343FE-4D3A-40BA-866B-34E4A1642FDF}" dt="2023-06-27T07:24:17.196" v="5511" actId="208"/>
          <ac:picMkLst>
            <pc:docMk/>
            <pc:sldMk cId="1595384247" sldId="270"/>
            <ac:picMk id="3082" creationId="{7A0C97CC-79F5-87CB-CD99-96224A676F9C}"/>
          </ac:picMkLst>
        </pc:picChg>
        <pc:picChg chg="add mod">
          <ac:chgData name="Technique Areflec" userId="df46fe25-2726-464a-8220-4e8fc8c9eb8a" providerId="ADAL" clId="{704343FE-4D3A-40BA-866B-34E4A1642FDF}" dt="2023-06-27T07:24:17.196" v="5511" actId="208"/>
          <ac:picMkLst>
            <pc:docMk/>
            <pc:sldMk cId="1595384247" sldId="270"/>
            <ac:picMk id="3084" creationId="{D375908C-5526-8404-20E8-8FF053C1CD85}"/>
          </ac:picMkLst>
        </pc:picChg>
        <pc:picChg chg="add mod">
          <ac:chgData name="Technique Areflec" userId="df46fe25-2726-464a-8220-4e8fc8c9eb8a" providerId="ADAL" clId="{704343FE-4D3A-40BA-866B-34E4A1642FDF}" dt="2023-06-27T07:24:17.196" v="5511" actId="208"/>
          <ac:picMkLst>
            <pc:docMk/>
            <pc:sldMk cId="1595384247" sldId="270"/>
            <ac:picMk id="3086" creationId="{676A3678-6F18-7B1D-A7B0-3ECA6E9D8959}"/>
          </ac:picMkLst>
        </pc:picChg>
        <pc:picChg chg="add mod">
          <ac:chgData name="Technique Areflec" userId="df46fe25-2726-464a-8220-4e8fc8c9eb8a" providerId="ADAL" clId="{704343FE-4D3A-40BA-866B-34E4A1642FDF}" dt="2023-06-27T07:24:17.196" v="5511" actId="208"/>
          <ac:picMkLst>
            <pc:docMk/>
            <pc:sldMk cId="1595384247" sldId="270"/>
            <ac:picMk id="3088" creationId="{04C6C69B-4C5A-4AA5-943C-FA425A18C8AA}"/>
          </ac:picMkLst>
        </pc:picChg>
        <pc:picChg chg="add mod">
          <ac:chgData name="Technique Areflec" userId="df46fe25-2726-464a-8220-4e8fc8c9eb8a" providerId="ADAL" clId="{704343FE-4D3A-40BA-866B-34E4A1642FDF}" dt="2023-06-27T07:24:17.196" v="5511" actId="208"/>
          <ac:picMkLst>
            <pc:docMk/>
            <pc:sldMk cId="1595384247" sldId="270"/>
            <ac:picMk id="3090" creationId="{20147766-DC05-EF3A-0EA8-D4733C40020A}"/>
          </ac:picMkLst>
        </pc:picChg>
      </pc:sldChg>
      <pc:sldChg chg="delSp modSp add mod">
        <pc:chgData name="Technique Areflec" userId="df46fe25-2726-464a-8220-4e8fc8c9eb8a" providerId="ADAL" clId="{704343FE-4D3A-40BA-866B-34E4A1642FDF}" dt="2023-06-27T11:04:57.134" v="6881" actId="13926"/>
        <pc:sldMkLst>
          <pc:docMk/>
          <pc:sldMk cId="1189077036" sldId="271"/>
        </pc:sldMkLst>
        <pc:spChg chg="del">
          <ac:chgData name="Technique Areflec" userId="df46fe25-2726-464a-8220-4e8fc8c9eb8a" providerId="ADAL" clId="{704343FE-4D3A-40BA-866B-34E4A1642FDF}" dt="2023-06-24T08:55:46.500" v="4571" actId="478"/>
          <ac:spMkLst>
            <pc:docMk/>
            <pc:sldMk cId="1189077036" sldId="271"/>
            <ac:spMk id="2" creationId="{0AF34C37-0297-524E-79AC-A98C085C8C24}"/>
          </ac:spMkLst>
        </pc:spChg>
        <pc:spChg chg="mod">
          <ac:chgData name="Technique Areflec" userId="df46fe25-2726-464a-8220-4e8fc8c9eb8a" providerId="ADAL" clId="{704343FE-4D3A-40BA-866B-34E4A1642FDF}" dt="2023-06-27T11:04:57.134" v="6881" actId="13926"/>
          <ac:spMkLst>
            <pc:docMk/>
            <pc:sldMk cId="1189077036" sldId="271"/>
            <ac:spMk id="3" creationId="{89846380-57DA-4095-F377-00F873302A4B}"/>
          </ac:spMkLst>
        </pc:spChg>
      </pc:sldChg>
      <pc:sldChg chg="addSp delSp modSp new del mod">
        <pc:chgData name="Technique Areflec" userId="df46fe25-2726-464a-8220-4e8fc8c9eb8a" providerId="ADAL" clId="{704343FE-4D3A-40BA-866B-34E4A1642FDF}" dt="2023-06-24T09:02:32.539" v="4904" actId="47"/>
        <pc:sldMkLst>
          <pc:docMk/>
          <pc:sldMk cId="108465904" sldId="272"/>
        </pc:sldMkLst>
        <pc:spChg chg="del">
          <ac:chgData name="Technique Areflec" userId="df46fe25-2726-464a-8220-4e8fc8c9eb8a" providerId="ADAL" clId="{704343FE-4D3A-40BA-866B-34E4A1642FDF}" dt="2023-06-24T09:01:35.673" v="4900" actId="478"/>
          <ac:spMkLst>
            <pc:docMk/>
            <pc:sldMk cId="108465904" sldId="272"/>
            <ac:spMk id="2" creationId="{7DFB1E79-D7BD-293F-3147-936B328ACF44}"/>
          </ac:spMkLst>
        </pc:spChg>
        <pc:spChg chg="mod">
          <ac:chgData name="Technique Areflec" userId="df46fe25-2726-464a-8220-4e8fc8c9eb8a" providerId="ADAL" clId="{704343FE-4D3A-40BA-866B-34E4A1642FDF}" dt="2023-06-24T09:01:32.930" v="4899" actId="20577"/>
          <ac:spMkLst>
            <pc:docMk/>
            <pc:sldMk cId="108465904" sldId="272"/>
            <ac:spMk id="3" creationId="{75D22B6B-1ADD-BC25-C9DC-0E3CB92B6929}"/>
          </ac:spMkLst>
        </pc:spChg>
        <pc:spChg chg="add del mod">
          <ac:chgData name="Technique Areflec" userId="df46fe25-2726-464a-8220-4e8fc8c9eb8a" providerId="ADAL" clId="{704343FE-4D3A-40BA-866B-34E4A1642FDF}" dt="2023-06-24T09:02:28.416" v="4902"/>
          <ac:spMkLst>
            <pc:docMk/>
            <pc:sldMk cId="108465904" sldId="272"/>
            <ac:spMk id="5" creationId="{05CD0E86-1620-5F47-D4D5-DD5B1DB226EC}"/>
          </ac:spMkLst>
        </pc:spChg>
      </pc:sldChg>
      <pc:sldChg chg="addSp delSp modSp add mod setBg">
        <pc:chgData name="Technique Areflec" userId="df46fe25-2726-464a-8220-4e8fc8c9eb8a" providerId="ADAL" clId="{704343FE-4D3A-40BA-866B-34E4A1642FDF}" dt="2023-06-27T09:13:02.061" v="6837" actId="1076"/>
        <pc:sldMkLst>
          <pc:docMk/>
          <pc:sldMk cId="456125396" sldId="273"/>
        </pc:sldMkLst>
        <pc:spChg chg="del mod">
          <ac:chgData name="Technique Areflec" userId="df46fe25-2726-464a-8220-4e8fc8c9eb8a" providerId="ADAL" clId="{704343FE-4D3A-40BA-866B-34E4A1642FDF}" dt="2023-06-27T08:22:28.810" v="6235" actId="478"/>
          <ac:spMkLst>
            <pc:docMk/>
            <pc:sldMk cId="456125396" sldId="273"/>
            <ac:spMk id="2" creationId="{D19C294F-70F3-137C-CA00-8A4AFB2356A9}"/>
          </ac:spMkLst>
        </pc:spChg>
        <pc:spChg chg="mod">
          <ac:chgData name="Technique Areflec" userId="df46fe25-2726-464a-8220-4e8fc8c9eb8a" providerId="ADAL" clId="{704343FE-4D3A-40BA-866B-34E4A1642FDF}" dt="2023-06-24T09:03:04.323" v="4951" actId="20577"/>
          <ac:spMkLst>
            <pc:docMk/>
            <pc:sldMk cId="456125396" sldId="273"/>
            <ac:spMk id="4" creationId="{98388BA8-0AC8-069C-BF68-6AE1CD8240B8}"/>
          </ac:spMkLst>
        </pc:spChg>
        <pc:spChg chg="del mod">
          <ac:chgData name="Technique Areflec" userId="df46fe25-2726-464a-8220-4e8fc8c9eb8a" providerId="ADAL" clId="{704343FE-4D3A-40BA-866B-34E4A1642FDF}" dt="2023-06-27T08:29:38.261" v="6781" actId="478"/>
          <ac:spMkLst>
            <pc:docMk/>
            <pc:sldMk cId="456125396" sldId="273"/>
            <ac:spMk id="5" creationId="{210DF842-DB91-B1CF-6F3A-2DEC24FFF842}"/>
          </ac:spMkLst>
        </pc:spChg>
        <pc:spChg chg="del">
          <ac:chgData name="Technique Areflec" userId="df46fe25-2726-464a-8220-4e8fc8c9eb8a" providerId="ADAL" clId="{704343FE-4D3A-40BA-866B-34E4A1642FDF}" dt="2023-06-27T09:10:26.862" v="6812" actId="478"/>
          <ac:spMkLst>
            <pc:docMk/>
            <pc:sldMk cId="456125396" sldId="273"/>
            <ac:spMk id="6" creationId="{64384C4C-ADDF-1488-5C67-E0064588879C}"/>
          </ac:spMkLst>
        </pc:spChg>
        <pc:picChg chg="add del mod">
          <ac:chgData name="Technique Areflec" userId="df46fe25-2726-464a-8220-4e8fc8c9eb8a" providerId="ADAL" clId="{704343FE-4D3A-40BA-866B-34E4A1642FDF}" dt="2023-06-27T09:06:33.094" v="6785" actId="478"/>
          <ac:picMkLst>
            <pc:docMk/>
            <pc:sldMk cId="456125396" sldId="273"/>
            <ac:picMk id="7" creationId="{EEE08DC9-A52D-F404-A158-CDA71C2F8DC0}"/>
          </ac:picMkLst>
        </pc:picChg>
        <pc:picChg chg="add del mod">
          <ac:chgData name="Technique Areflec" userId="df46fe25-2726-464a-8220-4e8fc8c9eb8a" providerId="ADAL" clId="{704343FE-4D3A-40BA-866B-34E4A1642FDF}" dt="2023-06-27T09:07:35.791" v="6793" actId="21"/>
          <ac:picMkLst>
            <pc:docMk/>
            <pc:sldMk cId="456125396" sldId="273"/>
            <ac:picMk id="9" creationId="{60EABBC0-208E-722F-68BE-07A181141491}"/>
          </ac:picMkLst>
        </pc:picChg>
        <pc:picChg chg="add del mod">
          <ac:chgData name="Technique Areflec" userId="df46fe25-2726-464a-8220-4e8fc8c9eb8a" providerId="ADAL" clId="{704343FE-4D3A-40BA-866B-34E4A1642FDF}" dt="2023-06-27T09:11:41.152" v="6818" actId="478"/>
          <ac:picMkLst>
            <pc:docMk/>
            <pc:sldMk cId="456125396" sldId="273"/>
            <ac:picMk id="10" creationId="{1762D06A-FA47-C75B-587C-FF0CE4B9409A}"/>
          </ac:picMkLst>
        </pc:picChg>
        <pc:picChg chg="add mod">
          <ac:chgData name="Technique Areflec" userId="df46fe25-2726-464a-8220-4e8fc8c9eb8a" providerId="ADAL" clId="{704343FE-4D3A-40BA-866B-34E4A1642FDF}" dt="2023-06-27T09:13:02.061" v="6837" actId="1076"/>
          <ac:picMkLst>
            <pc:docMk/>
            <pc:sldMk cId="456125396" sldId="273"/>
            <ac:picMk id="12" creationId="{18903153-BBEB-BC59-AB2C-F12A46F8A132}"/>
          </ac:picMkLst>
        </pc:picChg>
      </pc:sldChg>
      <pc:sldChg chg="addSp delSp modSp add mod">
        <pc:chgData name="Technique Areflec" userId="df46fe25-2726-464a-8220-4e8fc8c9eb8a" providerId="ADAL" clId="{704343FE-4D3A-40BA-866B-34E4A1642FDF}" dt="2023-06-27T09:15:55.860" v="6840" actId="6549"/>
        <pc:sldMkLst>
          <pc:docMk/>
          <pc:sldMk cId="3991627638" sldId="274"/>
        </pc:sldMkLst>
        <pc:spChg chg="mod">
          <ac:chgData name="Technique Areflec" userId="df46fe25-2726-464a-8220-4e8fc8c9eb8a" providerId="ADAL" clId="{704343FE-4D3A-40BA-866B-34E4A1642FDF}" dt="2023-06-27T09:15:55.860" v="6840" actId="6549"/>
          <ac:spMkLst>
            <pc:docMk/>
            <pc:sldMk cId="3991627638" sldId="274"/>
            <ac:spMk id="3" creationId="{89846380-57DA-4095-F377-00F873302A4B}"/>
          </ac:spMkLst>
        </pc:spChg>
        <pc:spChg chg="del">
          <ac:chgData name="Technique Areflec" userId="df46fe25-2726-464a-8220-4e8fc8c9eb8a" providerId="ADAL" clId="{704343FE-4D3A-40BA-866B-34E4A1642FDF}" dt="2023-06-26T12:59:25.894" v="5052" actId="478"/>
          <ac:spMkLst>
            <pc:docMk/>
            <pc:sldMk cId="3991627638" sldId="274"/>
            <ac:spMk id="5" creationId="{9A789485-55B6-2912-25C2-087171F4A658}"/>
          </ac:spMkLst>
        </pc:spChg>
        <pc:graphicFrameChg chg="add del mod">
          <ac:chgData name="Technique Areflec" userId="df46fe25-2726-464a-8220-4e8fc8c9eb8a" providerId="ADAL" clId="{704343FE-4D3A-40BA-866B-34E4A1642FDF}" dt="2023-06-27T08:12:57.467" v="5833" actId="478"/>
          <ac:graphicFrameMkLst>
            <pc:docMk/>
            <pc:sldMk cId="3991627638" sldId="274"/>
            <ac:graphicFrameMk id="2" creationId="{1EC72BF0-F9B6-D700-8827-C95A4788F1EE}"/>
          </ac:graphicFrameMkLst>
        </pc:graphicFrameChg>
        <pc:picChg chg="add mod">
          <ac:chgData name="Technique Areflec" userId="df46fe25-2726-464a-8220-4e8fc8c9eb8a" providerId="ADAL" clId="{704343FE-4D3A-40BA-866B-34E4A1642FDF}" dt="2023-06-27T08:13:06.564" v="5838" actId="1076"/>
          <ac:picMkLst>
            <pc:docMk/>
            <pc:sldMk cId="3991627638" sldId="274"/>
            <ac:picMk id="5" creationId="{143D9D94-39D8-84ED-7763-84EE9FF6E6C9}"/>
          </ac:picMkLst>
        </pc:picChg>
      </pc:sldChg>
      <pc:sldChg chg="addSp delSp modSp add mod">
        <pc:chgData name="Technique Areflec" userId="df46fe25-2726-464a-8220-4e8fc8c9eb8a" providerId="ADAL" clId="{704343FE-4D3A-40BA-866B-34E4A1642FDF}" dt="2023-06-27T07:24:24.136" v="5512" actId="208"/>
        <pc:sldMkLst>
          <pc:docMk/>
          <pc:sldMk cId="2409614738" sldId="275"/>
        </pc:sldMkLst>
        <pc:spChg chg="mod">
          <ac:chgData name="Technique Areflec" userId="df46fe25-2726-464a-8220-4e8fc8c9eb8a" providerId="ADAL" clId="{704343FE-4D3A-40BA-866B-34E4A1642FDF}" dt="2023-06-26T15:40:40.348" v="5376" actId="1076"/>
          <ac:spMkLst>
            <pc:docMk/>
            <pc:sldMk cId="2409614738" sldId="275"/>
            <ac:spMk id="2" creationId="{BE327824-068F-5CD7-CC41-ED101A2D539F}"/>
          </ac:spMkLst>
        </pc:spChg>
        <pc:spChg chg="add mod">
          <ac:chgData name="Technique Areflec" userId="df46fe25-2726-464a-8220-4e8fc8c9eb8a" providerId="ADAL" clId="{704343FE-4D3A-40BA-866B-34E4A1642FDF}" dt="2023-06-26T15:42:34.781" v="5382" actId="114"/>
          <ac:spMkLst>
            <pc:docMk/>
            <pc:sldMk cId="2409614738" sldId="275"/>
            <ac:spMk id="5" creationId="{894B729C-C66F-3291-28BC-0E95995C9A4F}"/>
          </ac:spMkLst>
        </pc:spChg>
        <pc:spChg chg="mod">
          <ac:chgData name="Technique Areflec" userId="df46fe25-2726-464a-8220-4e8fc8c9eb8a" providerId="ADAL" clId="{704343FE-4D3A-40BA-866B-34E4A1642FDF}" dt="2023-06-26T15:40:25.828" v="5372" actId="1076"/>
          <ac:spMkLst>
            <pc:docMk/>
            <pc:sldMk cId="2409614738" sldId="275"/>
            <ac:spMk id="21" creationId="{BC80A3BA-6E58-F0E1-B2F8-38DF5B9EC088}"/>
          </ac:spMkLst>
        </pc:spChg>
        <pc:picChg chg="del">
          <ac:chgData name="Technique Areflec" userId="df46fe25-2726-464a-8220-4e8fc8c9eb8a" providerId="ADAL" clId="{704343FE-4D3A-40BA-866B-34E4A1642FDF}" dt="2023-06-26T15:28:42.542" v="5336" actId="478"/>
          <ac:picMkLst>
            <pc:docMk/>
            <pc:sldMk cId="2409614738" sldId="275"/>
            <ac:picMk id="10" creationId="{E1AF1C9A-305D-AFEF-EA50-2F2D1DF3B320}"/>
          </ac:picMkLst>
        </pc:picChg>
        <pc:picChg chg="del mod">
          <ac:chgData name="Technique Areflec" userId="df46fe25-2726-464a-8220-4e8fc8c9eb8a" providerId="ADAL" clId="{704343FE-4D3A-40BA-866B-34E4A1642FDF}" dt="2023-06-26T15:28:48.362" v="5339" actId="478"/>
          <ac:picMkLst>
            <pc:docMk/>
            <pc:sldMk cId="2409614738" sldId="275"/>
            <ac:picMk id="16" creationId="{0F34F255-A7AA-D12F-BF88-ACB17C93E807}"/>
          </ac:picMkLst>
        </pc:picChg>
        <pc:picChg chg="del">
          <ac:chgData name="Technique Areflec" userId="df46fe25-2726-464a-8220-4e8fc8c9eb8a" providerId="ADAL" clId="{704343FE-4D3A-40BA-866B-34E4A1642FDF}" dt="2023-06-26T15:28:48.362" v="5339" actId="478"/>
          <ac:picMkLst>
            <pc:docMk/>
            <pc:sldMk cId="2409614738" sldId="275"/>
            <ac:picMk id="18" creationId="{6B5D949A-2655-CE40-2050-D200C2183D45}"/>
          </ac:picMkLst>
        </pc:picChg>
        <pc:picChg chg="del mod">
          <ac:chgData name="Technique Areflec" userId="df46fe25-2726-464a-8220-4e8fc8c9eb8a" providerId="ADAL" clId="{704343FE-4D3A-40BA-866B-34E4A1642FDF}" dt="2023-06-26T15:28:48.362" v="5339" actId="478"/>
          <ac:picMkLst>
            <pc:docMk/>
            <pc:sldMk cId="2409614738" sldId="275"/>
            <ac:picMk id="1026" creationId="{0F2C8634-CC6B-A23E-386C-BEB063D8B379}"/>
          </ac:picMkLst>
        </pc:picChg>
        <pc:picChg chg="del">
          <ac:chgData name="Technique Areflec" userId="df46fe25-2726-464a-8220-4e8fc8c9eb8a" providerId="ADAL" clId="{704343FE-4D3A-40BA-866B-34E4A1642FDF}" dt="2023-06-26T15:28:44.049" v="5337" actId="478"/>
          <ac:picMkLst>
            <pc:docMk/>
            <pc:sldMk cId="2409614738" sldId="275"/>
            <ac:picMk id="1028" creationId="{EC6E7C57-E4F2-1069-85C5-33155156FCF9}"/>
          </ac:picMkLst>
        </pc:picChg>
        <pc:picChg chg="add mod">
          <ac:chgData name="Technique Areflec" userId="df46fe25-2726-464a-8220-4e8fc8c9eb8a" providerId="ADAL" clId="{704343FE-4D3A-40BA-866B-34E4A1642FDF}" dt="2023-06-27T07:24:24.136" v="5512" actId="208"/>
          <ac:picMkLst>
            <pc:docMk/>
            <pc:sldMk cId="2409614738" sldId="275"/>
            <ac:picMk id="2050" creationId="{5E3D25EA-7A5C-4214-C081-BE41CF32363E}"/>
          </ac:picMkLst>
        </pc:picChg>
        <pc:picChg chg="add mod">
          <ac:chgData name="Technique Areflec" userId="df46fe25-2726-464a-8220-4e8fc8c9eb8a" providerId="ADAL" clId="{704343FE-4D3A-40BA-866B-34E4A1642FDF}" dt="2023-06-27T07:24:24.136" v="5512" actId="208"/>
          <ac:picMkLst>
            <pc:docMk/>
            <pc:sldMk cId="2409614738" sldId="275"/>
            <ac:picMk id="2052" creationId="{98DCAD83-43CA-9761-A035-3BDF5E496363}"/>
          </ac:picMkLst>
        </pc:picChg>
        <pc:picChg chg="add mod">
          <ac:chgData name="Technique Areflec" userId="df46fe25-2726-464a-8220-4e8fc8c9eb8a" providerId="ADAL" clId="{704343FE-4D3A-40BA-866B-34E4A1642FDF}" dt="2023-06-27T07:24:24.136" v="5512" actId="208"/>
          <ac:picMkLst>
            <pc:docMk/>
            <pc:sldMk cId="2409614738" sldId="275"/>
            <ac:picMk id="2054" creationId="{4F60C8A5-FFCB-83C3-98D5-340575FC7DAF}"/>
          </ac:picMkLst>
        </pc:picChg>
        <pc:picChg chg="add mod">
          <ac:chgData name="Technique Areflec" userId="df46fe25-2726-464a-8220-4e8fc8c9eb8a" providerId="ADAL" clId="{704343FE-4D3A-40BA-866B-34E4A1642FDF}" dt="2023-06-27T07:24:24.136" v="5512" actId="208"/>
          <ac:picMkLst>
            <pc:docMk/>
            <pc:sldMk cId="2409614738" sldId="275"/>
            <ac:picMk id="2056" creationId="{2F3644F4-08A9-2710-88DB-D21F8F14D8D7}"/>
          </ac:picMkLst>
        </pc:picChg>
        <pc:picChg chg="add mod">
          <ac:chgData name="Technique Areflec" userId="df46fe25-2726-464a-8220-4e8fc8c9eb8a" providerId="ADAL" clId="{704343FE-4D3A-40BA-866B-34E4A1642FDF}" dt="2023-06-27T07:24:24.136" v="5512" actId="208"/>
          <ac:picMkLst>
            <pc:docMk/>
            <pc:sldMk cId="2409614738" sldId="275"/>
            <ac:picMk id="2058" creationId="{5301F5C7-8B92-CDD2-CA0E-D538204210D2}"/>
          </ac:picMkLst>
        </pc:picChg>
      </pc:sldChg>
      <pc:sldChg chg="addSp delSp modSp add mod">
        <pc:chgData name="Technique Areflec" userId="df46fe25-2726-464a-8220-4e8fc8c9eb8a" providerId="ADAL" clId="{704343FE-4D3A-40BA-866B-34E4A1642FDF}" dt="2023-06-27T07:24:10.270" v="5510" actId="208"/>
        <pc:sldMkLst>
          <pc:docMk/>
          <pc:sldMk cId="3260261206" sldId="276"/>
        </pc:sldMkLst>
        <pc:spChg chg="mod">
          <ac:chgData name="Technique Areflec" userId="df46fe25-2726-464a-8220-4e8fc8c9eb8a" providerId="ADAL" clId="{704343FE-4D3A-40BA-866B-34E4A1642FDF}" dt="2023-06-26T15:59:20.782" v="5454" actId="1076"/>
          <ac:spMkLst>
            <pc:docMk/>
            <pc:sldMk cId="3260261206" sldId="276"/>
            <ac:spMk id="6" creationId="{847EDD02-6CBD-3631-1FE9-B9FB144A0857}"/>
          </ac:spMkLst>
        </pc:spChg>
        <pc:spChg chg="del">
          <ac:chgData name="Technique Areflec" userId="df46fe25-2726-464a-8220-4e8fc8c9eb8a" providerId="ADAL" clId="{704343FE-4D3A-40BA-866B-34E4A1642FDF}" dt="2023-06-26T15:55:20.805" v="5442" actId="478"/>
          <ac:spMkLst>
            <pc:docMk/>
            <pc:sldMk cId="3260261206" sldId="276"/>
            <ac:spMk id="10" creationId="{758C36FF-5E1D-824A-6D94-E23A066CD334}"/>
          </ac:spMkLst>
        </pc:spChg>
        <pc:spChg chg="del">
          <ac:chgData name="Technique Areflec" userId="df46fe25-2726-464a-8220-4e8fc8c9eb8a" providerId="ADAL" clId="{704343FE-4D3A-40BA-866B-34E4A1642FDF}" dt="2023-06-26T15:55:25.469" v="5444" actId="478"/>
          <ac:spMkLst>
            <pc:docMk/>
            <pc:sldMk cId="3260261206" sldId="276"/>
            <ac:spMk id="16" creationId="{A1A68642-5707-CB41-B969-11D45918E96C}"/>
          </ac:spMkLst>
        </pc:spChg>
        <pc:spChg chg="mod">
          <ac:chgData name="Technique Areflec" userId="df46fe25-2726-464a-8220-4e8fc8c9eb8a" providerId="ADAL" clId="{704343FE-4D3A-40BA-866B-34E4A1642FDF}" dt="2023-06-27T05:54:33.266" v="5473" actId="1076"/>
          <ac:spMkLst>
            <pc:docMk/>
            <pc:sldMk cId="3260261206" sldId="276"/>
            <ac:spMk id="20" creationId="{16663E5A-9DDC-6141-6C5B-7529F191D0C2}"/>
          </ac:spMkLst>
        </pc:spChg>
        <pc:picChg chg="del">
          <ac:chgData name="Technique Areflec" userId="df46fe25-2726-464a-8220-4e8fc8c9eb8a" providerId="ADAL" clId="{704343FE-4D3A-40BA-866B-34E4A1642FDF}" dt="2023-06-26T15:56:09.039" v="5448" actId="478"/>
          <ac:picMkLst>
            <pc:docMk/>
            <pc:sldMk cId="3260261206" sldId="276"/>
            <ac:picMk id="4" creationId="{3FF19B5F-FD21-B852-E935-B7FFBC2AC7B0}"/>
          </ac:picMkLst>
        </pc:picChg>
        <pc:picChg chg="del">
          <ac:chgData name="Technique Areflec" userId="df46fe25-2726-464a-8220-4e8fc8c9eb8a" providerId="ADAL" clId="{704343FE-4D3A-40BA-866B-34E4A1642FDF}" dt="2023-06-26T15:55:22.636" v="5443" actId="478"/>
          <ac:picMkLst>
            <pc:docMk/>
            <pc:sldMk cId="3260261206" sldId="276"/>
            <ac:picMk id="18" creationId="{79BAD742-5DDF-C5C9-ABDC-EBDA9BEC8F9E}"/>
          </ac:picMkLst>
        </pc:picChg>
        <pc:picChg chg="del">
          <ac:chgData name="Technique Areflec" userId="df46fe25-2726-464a-8220-4e8fc8c9eb8a" providerId="ADAL" clId="{704343FE-4D3A-40BA-866B-34E4A1642FDF}" dt="2023-06-26T16:01:53.731" v="5456" actId="478"/>
          <ac:picMkLst>
            <pc:docMk/>
            <pc:sldMk cId="3260261206" sldId="276"/>
            <ac:picMk id="22" creationId="{09699323-4954-339B-A51F-50943FA3F342}"/>
          </ac:picMkLst>
        </pc:picChg>
        <pc:picChg chg="del">
          <ac:chgData name="Technique Areflec" userId="df46fe25-2726-464a-8220-4e8fc8c9eb8a" providerId="ADAL" clId="{704343FE-4D3A-40BA-866B-34E4A1642FDF}" dt="2023-06-26T15:55:17.980" v="5441" actId="478"/>
          <ac:picMkLst>
            <pc:docMk/>
            <pc:sldMk cId="3260261206" sldId="276"/>
            <ac:picMk id="3074" creationId="{64E3DFE9-248D-D521-C34A-CC2AFBDFD746}"/>
          </ac:picMkLst>
        </pc:picChg>
        <pc:picChg chg="add mod">
          <ac:chgData name="Technique Areflec" userId="df46fe25-2726-464a-8220-4e8fc8c9eb8a" providerId="ADAL" clId="{704343FE-4D3A-40BA-866B-34E4A1642FDF}" dt="2023-06-27T07:24:10.270" v="5510" actId="208"/>
          <ac:picMkLst>
            <pc:docMk/>
            <pc:sldMk cId="3260261206" sldId="276"/>
            <ac:picMk id="4098" creationId="{5E8B9718-56DD-EF80-163A-0925D2BA27CE}"/>
          </ac:picMkLst>
        </pc:picChg>
        <pc:picChg chg="add mod">
          <ac:chgData name="Technique Areflec" userId="df46fe25-2726-464a-8220-4e8fc8c9eb8a" providerId="ADAL" clId="{704343FE-4D3A-40BA-866B-34E4A1642FDF}" dt="2023-06-27T07:24:10.270" v="5510" actId="208"/>
          <ac:picMkLst>
            <pc:docMk/>
            <pc:sldMk cId="3260261206" sldId="276"/>
            <ac:picMk id="4100" creationId="{A9E35F50-9E5D-DB4E-C277-A1446A4F6EB3}"/>
          </ac:picMkLst>
        </pc:picChg>
        <pc:picChg chg="add mod">
          <ac:chgData name="Technique Areflec" userId="df46fe25-2726-464a-8220-4e8fc8c9eb8a" providerId="ADAL" clId="{704343FE-4D3A-40BA-866B-34E4A1642FDF}" dt="2023-06-27T07:24:10.270" v="5510" actId="208"/>
          <ac:picMkLst>
            <pc:docMk/>
            <pc:sldMk cId="3260261206" sldId="276"/>
            <ac:picMk id="4102" creationId="{9F0FFB85-16AC-1C46-4878-9A65C92C8D8E}"/>
          </ac:picMkLst>
        </pc:picChg>
        <pc:picChg chg="add mod">
          <ac:chgData name="Technique Areflec" userId="df46fe25-2726-464a-8220-4e8fc8c9eb8a" providerId="ADAL" clId="{704343FE-4D3A-40BA-866B-34E4A1642FDF}" dt="2023-06-27T07:24:10.270" v="5510" actId="208"/>
          <ac:picMkLst>
            <pc:docMk/>
            <pc:sldMk cId="3260261206" sldId="276"/>
            <ac:picMk id="4104" creationId="{3FB267B8-6806-DA7B-1283-B83C0F58E350}"/>
          </ac:picMkLst>
        </pc:picChg>
        <pc:picChg chg="add mod">
          <ac:chgData name="Technique Areflec" userId="df46fe25-2726-464a-8220-4e8fc8c9eb8a" providerId="ADAL" clId="{704343FE-4D3A-40BA-866B-34E4A1642FDF}" dt="2023-06-27T07:24:10.270" v="5510" actId="208"/>
          <ac:picMkLst>
            <pc:docMk/>
            <pc:sldMk cId="3260261206" sldId="276"/>
            <ac:picMk id="4106" creationId="{77C62051-D6D3-F718-16CA-3F8BF33CABF7}"/>
          </ac:picMkLst>
        </pc:picChg>
        <pc:picChg chg="add mod">
          <ac:chgData name="Technique Areflec" userId="df46fe25-2726-464a-8220-4e8fc8c9eb8a" providerId="ADAL" clId="{704343FE-4D3A-40BA-866B-34E4A1642FDF}" dt="2023-06-27T07:24:10.270" v="5510" actId="208"/>
          <ac:picMkLst>
            <pc:docMk/>
            <pc:sldMk cId="3260261206" sldId="276"/>
            <ac:picMk id="4108" creationId="{519B1EBF-55CB-10B4-BE6D-8D01D042D9D0}"/>
          </ac:picMkLst>
        </pc:picChg>
      </pc:sldChg>
      <pc:sldChg chg="addSp delSp modSp add mod">
        <pc:chgData name="Technique Areflec" userId="df46fe25-2726-464a-8220-4e8fc8c9eb8a" providerId="ADAL" clId="{704343FE-4D3A-40BA-866B-34E4A1642FDF}" dt="2023-06-27T10:53:15.925" v="6861" actId="1076"/>
        <pc:sldMkLst>
          <pc:docMk/>
          <pc:sldMk cId="1792502175" sldId="277"/>
        </pc:sldMkLst>
        <pc:spChg chg="mod">
          <ac:chgData name="Technique Areflec" userId="df46fe25-2726-464a-8220-4e8fc8c9eb8a" providerId="ADAL" clId="{704343FE-4D3A-40BA-866B-34E4A1642FDF}" dt="2023-06-27T09:15:59.939" v="6842" actId="20577"/>
          <ac:spMkLst>
            <pc:docMk/>
            <pc:sldMk cId="1792502175" sldId="277"/>
            <ac:spMk id="3" creationId="{89846380-57DA-4095-F377-00F873302A4B}"/>
          </ac:spMkLst>
        </pc:spChg>
        <pc:spChg chg="add del mod">
          <ac:chgData name="Technique Areflec" userId="df46fe25-2726-464a-8220-4e8fc8c9eb8a" providerId="ADAL" clId="{704343FE-4D3A-40BA-866B-34E4A1642FDF}" dt="2023-06-27T07:44:06.914" v="5558" actId="478"/>
          <ac:spMkLst>
            <pc:docMk/>
            <pc:sldMk cId="1792502175" sldId="277"/>
            <ac:spMk id="7" creationId="{D9D62940-C65C-908B-3720-47170C9DF187}"/>
          </ac:spMkLst>
        </pc:spChg>
        <pc:spChg chg="add mod">
          <ac:chgData name="Technique Areflec" userId="df46fe25-2726-464a-8220-4e8fc8c9eb8a" providerId="ADAL" clId="{704343FE-4D3A-40BA-866B-34E4A1642FDF}" dt="2023-06-27T07:58:49.077" v="5687" actId="1076"/>
          <ac:spMkLst>
            <pc:docMk/>
            <pc:sldMk cId="1792502175" sldId="277"/>
            <ac:spMk id="8" creationId="{ADF19631-3A32-7A04-8384-1D49395AFF90}"/>
          </ac:spMkLst>
        </pc:spChg>
        <pc:spChg chg="add mod">
          <ac:chgData name="Technique Areflec" userId="df46fe25-2726-464a-8220-4e8fc8c9eb8a" providerId="ADAL" clId="{704343FE-4D3A-40BA-866B-34E4A1642FDF}" dt="2023-06-27T07:57:14.460" v="5680" actId="164"/>
          <ac:spMkLst>
            <pc:docMk/>
            <pc:sldMk cId="1792502175" sldId="277"/>
            <ac:spMk id="9" creationId="{C01A0043-3BB6-9627-9074-A73E2F4D9957}"/>
          </ac:spMkLst>
        </pc:spChg>
        <pc:spChg chg="add mod">
          <ac:chgData name="Technique Areflec" userId="df46fe25-2726-464a-8220-4e8fc8c9eb8a" providerId="ADAL" clId="{704343FE-4D3A-40BA-866B-34E4A1642FDF}" dt="2023-06-27T07:57:14.460" v="5680" actId="164"/>
          <ac:spMkLst>
            <pc:docMk/>
            <pc:sldMk cId="1792502175" sldId="277"/>
            <ac:spMk id="10" creationId="{AA2C9D69-35C8-5747-6166-BFC3303E24C7}"/>
          </ac:spMkLst>
        </pc:spChg>
        <pc:spChg chg="add mod">
          <ac:chgData name="Technique Areflec" userId="df46fe25-2726-464a-8220-4e8fc8c9eb8a" providerId="ADAL" clId="{704343FE-4D3A-40BA-866B-34E4A1642FDF}" dt="2023-06-27T08:13:49.695" v="5839" actId="1076"/>
          <ac:spMkLst>
            <pc:docMk/>
            <pc:sldMk cId="1792502175" sldId="277"/>
            <ac:spMk id="12" creationId="{720FEF7D-85BA-6785-530D-750AF932DC66}"/>
          </ac:spMkLst>
        </pc:spChg>
        <pc:spChg chg="add mod">
          <ac:chgData name="Technique Areflec" userId="df46fe25-2726-464a-8220-4e8fc8c9eb8a" providerId="ADAL" clId="{704343FE-4D3A-40BA-866B-34E4A1642FDF}" dt="2023-06-27T10:53:15.925" v="6861" actId="1076"/>
          <ac:spMkLst>
            <pc:docMk/>
            <pc:sldMk cId="1792502175" sldId="277"/>
            <ac:spMk id="13" creationId="{AC467F3B-CF66-F643-E1FC-C9C947733E33}"/>
          </ac:spMkLst>
        </pc:spChg>
        <pc:spChg chg="add mod">
          <ac:chgData name="Technique Areflec" userId="df46fe25-2726-464a-8220-4e8fc8c9eb8a" providerId="ADAL" clId="{704343FE-4D3A-40BA-866B-34E4A1642FDF}" dt="2023-06-27T08:00:02.136" v="5768" actId="164"/>
          <ac:spMkLst>
            <pc:docMk/>
            <pc:sldMk cId="1792502175" sldId="277"/>
            <ac:spMk id="14" creationId="{2A55BCD0-9675-232E-FCE5-41C0F213B25C}"/>
          </ac:spMkLst>
        </pc:spChg>
        <pc:spChg chg="add mod">
          <ac:chgData name="Technique Areflec" userId="df46fe25-2726-464a-8220-4e8fc8c9eb8a" providerId="ADAL" clId="{704343FE-4D3A-40BA-866B-34E4A1642FDF}" dt="2023-06-27T08:00:02.136" v="5768" actId="164"/>
          <ac:spMkLst>
            <pc:docMk/>
            <pc:sldMk cId="1792502175" sldId="277"/>
            <ac:spMk id="15" creationId="{4AE991B0-6E5D-A9F5-1B01-705637D3CEC0}"/>
          </ac:spMkLst>
        </pc:spChg>
        <pc:grpChg chg="add mod">
          <ac:chgData name="Technique Areflec" userId="df46fe25-2726-464a-8220-4e8fc8c9eb8a" providerId="ADAL" clId="{704343FE-4D3A-40BA-866B-34E4A1642FDF}" dt="2023-06-27T08:00:09.117" v="5770" actId="1076"/>
          <ac:grpSpMkLst>
            <pc:docMk/>
            <pc:sldMk cId="1792502175" sldId="277"/>
            <ac:grpSpMk id="11" creationId="{2263BEFE-8FAA-98AF-897A-196A14AEFE77}"/>
          </ac:grpSpMkLst>
        </pc:grpChg>
        <pc:grpChg chg="add mod">
          <ac:chgData name="Technique Areflec" userId="df46fe25-2726-464a-8220-4e8fc8c9eb8a" providerId="ADAL" clId="{704343FE-4D3A-40BA-866B-34E4A1642FDF}" dt="2023-06-27T08:00:09.117" v="5770" actId="1076"/>
          <ac:grpSpMkLst>
            <pc:docMk/>
            <pc:sldMk cId="1792502175" sldId="277"/>
            <ac:grpSpMk id="16" creationId="{268EFD68-2A75-C7C5-BC4C-6196E4E9338D}"/>
          </ac:grpSpMkLst>
        </pc:grpChg>
        <pc:graphicFrameChg chg="add del mod">
          <ac:chgData name="Technique Areflec" userId="df46fe25-2726-464a-8220-4e8fc8c9eb8a" providerId="ADAL" clId="{704343FE-4D3A-40BA-866B-34E4A1642FDF}" dt="2023-06-27T07:39:19.023" v="5524" actId="478"/>
          <ac:graphicFrameMkLst>
            <pc:docMk/>
            <pc:sldMk cId="1792502175" sldId="277"/>
            <ac:graphicFrameMk id="2" creationId="{162139A5-13FD-A284-E3DE-652D9AEEB1C8}"/>
          </ac:graphicFrameMkLst>
        </pc:graphicFrameChg>
        <pc:picChg chg="add mod">
          <ac:chgData name="Technique Areflec" userId="df46fe25-2726-464a-8220-4e8fc8c9eb8a" providerId="ADAL" clId="{704343FE-4D3A-40BA-866B-34E4A1642FDF}" dt="2023-06-27T07:48:56.076" v="5671" actId="1076"/>
          <ac:picMkLst>
            <pc:docMk/>
            <pc:sldMk cId="1792502175" sldId="277"/>
            <ac:picMk id="5" creationId="{38D8E142-AED1-3B3D-4A6C-0DD544CC28F3}"/>
          </ac:picMkLst>
        </pc:picChg>
      </pc:sldChg>
      <pc:sldChg chg="delSp modSp add mod">
        <pc:chgData name="Technique Areflec" userId="df46fe25-2726-464a-8220-4e8fc8c9eb8a" providerId="ADAL" clId="{704343FE-4D3A-40BA-866B-34E4A1642FDF}" dt="2023-06-27T08:22:14.765" v="6234" actId="20577"/>
        <pc:sldMkLst>
          <pc:docMk/>
          <pc:sldMk cId="2325929277" sldId="278"/>
        </pc:sldMkLst>
        <pc:spChg chg="mod">
          <ac:chgData name="Technique Areflec" userId="df46fe25-2726-464a-8220-4e8fc8c9eb8a" providerId="ADAL" clId="{704343FE-4D3A-40BA-866B-34E4A1642FDF}" dt="2023-06-27T08:22:14.765" v="6234" actId="20577"/>
          <ac:spMkLst>
            <pc:docMk/>
            <pc:sldMk cId="2325929277" sldId="278"/>
            <ac:spMk id="2" creationId="{D19C294F-70F3-137C-CA00-8A4AFB2356A9}"/>
          </ac:spMkLst>
        </pc:spChg>
        <pc:spChg chg="del">
          <ac:chgData name="Technique Areflec" userId="df46fe25-2726-464a-8220-4e8fc8c9eb8a" providerId="ADAL" clId="{704343FE-4D3A-40BA-866B-34E4A1642FDF}" dt="2023-06-27T08:21:50.207" v="6167" actId="478"/>
          <ac:spMkLst>
            <pc:docMk/>
            <pc:sldMk cId="2325929277" sldId="278"/>
            <ac:spMk id="5" creationId="{210DF842-DB91-B1CF-6F3A-2DEC24FFF842}"/>
          </ac:spMkLst>
        </pc:spChg>
      </pc:sldChg>
      <pc:sldChg chg="addSp delSp modSp add mod">
        <pc:chgData name="Technique Areflec" userId="df46fe25-2726-464a-8220-4e8fc8c9eb8a" providerId="ADAL" clId="{704343FE-4D3A-40BA-866B-34E4A1642FDF}" dt="2023-06-27T08:29:07.408" v="6780" actId="1076"/>
        <pc:sldMkLst>
          <pc:docMk/>
          <pc:sldMk cId="2128771771" sldId="279"/>
        </pc:sldMkLst>
        <pc:spChg chg="mod">
          <ac:chgData name="Technique Areflec" userId="df46fe25-2726-464a-8220-4e8fc8c9eb8a" providerId="ADAL" clId="{704343FE-4D3A-40BA-866B-34E4A1642FDF}" dt="2023-06-27T08:28:29.739" v="6776" actId="123"/>
          <ac:spMkLst>
            <pc:docMk/>
            <pc:sldMk cId="2128771771" sldId="279"/>
            <ac:spMk id="3" creationId="{89846380-57DA-4095-F377-00F873302A4B}"/>
          </ac:spMkLst>
        </pc:spChg>
        <pc:spChg chg="mod">
          <ac:chgData name="Technique Areflec" userId="df46fe25-2726-464a-8220-4e8fc8c9eb8a" providerId="ADAL" clId="{704343FE-4D3A-40BA-866B-34E4A1642FDF}" dt="2023-06-27T08:26:33.990" v="6433"/>
          <ac:spMkLst>
            <pc:docMk/>
            <pc:sldMk cId="2128771771" sldId="279"/>
            <ac:spMk id="5" creationId="{71D11244-2C56-F7EE-B977-54E3707E03A3}"/>
          </ac:spMkLst>
        </pc:spChg>
        <pc:grpChg chg="add mod">
          <ac:chgData name="Technique Areflec" userId="df46fe25-2726-464a-8220-4e8fc8c9eb8a" providerId="ADAL" clId="{704343FE-4D3A-40BA-866B-34E4A1642FDF}" dt="2023-06-27T08:28:33.485" v="6777" actId="1076"/>
          <ac:grpSpMkLst>
            <pc:docMk/>
            <pc:sldMk cId="2128771771" sldId="279"/>
            <ac:grpSpMk id="2" creationId="{405DE0DE-A399-89A4-B290-BB3E799CDEE9}"/>
          </ac:grpSpMkLst>
        </pc:grpChg>
        <pc:picChg chg="add del mod">
          <ac:chgData name="Technique Areflec" userId="df46fe25-2726-464a-8220-4e8fc8c9eb8a" providerId="ADAL" clId="{704343FE-4D3A-40BA-866B-34E4A1642FDF}" dt="2023-06-27T08:25:59.081" v="6432" actId="478"/>
          <ac:picMkLst>
            <pc:docMk/>
            <pc:sldMk cId="2128771771" sldId="279"/>
            <ac:picMk id="2050" creationId="{2517BAB2-3DB9-7784-31A6-5EA43B4A3CD3}"/>
          </ac:picMkLst>
        </pc:picChg>
        <pc:picChg chg="add mod">
          <ac:chgData name="Technique Areflec" userId="df46fe25-2726-464a-8220-4e8fc8c9eb8a" providerId="ADAL" clId="{704343FE-4D3A-40BA-866B-34E4A1642FDF}" dt="2023-06-27T08:29:07.408" v="6780" actId="1076"/>
          <ac:picMkLst>
            <pc:docMk/>
            <pc:sldMk cId="2128771771" sldId="279"/>
            <ac:picMk id="2052" creationId="{5F24BD2C-64E1-A5E9-F0E1-5BC876C31961}"/>
          </ac:picMkLst>
        </pc:picChg>
      </pc:sldChg>
      <pc:sldChg chg="addSp delSp modSp add del mod setBg">
        <pc:chgData name="Technique Areflec" userId="df46fe25-2726-464a-8220-4e8fc8c9eb8a" providerId="ADAL" clId="{704343FE-4D3A-40BA-866B-34E4A1642FDF}" dt="2023-06-27T09:11:42.976" v="6819" actId="47"/>
        <pc:sldMkLst>
          <pc:docMk/>
          <pc:sldMk cId="1689328852" sldId="280"/>
        </pc:sldMkLst>
        <pc:spChg chg="del">
          <ac:chgData name="Technique Areflec" userId="df46fe25-2726-464a-8220-4e8fc8c9eb8a" providerId="ADAL" clId="{704343FE-4D3A-40BA-866B-34E4A1642FDF}" dt="2023-06-27T09:07:24.116" v="6790" actId="26606"/>
          <ac:spMkLst>
            <pc:docMk/>
            <pc:sldMk cId="1689328852" sldId="280"/>
            <ac:spMk id="2" creationId="{D19C294F-70F3-137C-CA00-8A4AFB2356A9}"/>
          </ac:spMkLst>
        </pc:spChg>
        <pc:spChg chg="del mod">
          <ac:chgData name="Technique Areflec" userId="df46fe25-2726-464a-8220-4e8fc8c9eb8a" providerId="ADAL" clId="{704343FE-4D3A-40BA-866B-34E4A1642FDF}" dt="2023-06-27T09:07:30.303" v="6791" actId="478"/>
          <ac:spMkLst>
            <pc:docMk/>
            <pc:sldMk cId="1689328852" sldId="280"/>
            <ac:spMk id="4" creationId="{98388BA8-0AC8-069C-BF68-6AE1CD8240B8}"/>
          </ac:spMkLst>
        </pc:spChg>
        <pc:spChg chg="del">
          <ac:chgData name="Technique Areflec" userId="df46fe25-2726-464a-8220-4e8fc8c9eb8a" providerId="ADAL" clId="{704343FE-4D3A-40BA-866B-34E4A1642FDF}" dt="2023-06-27T09:07:18.605" v="6789" actId="478"/>
          <ac:spMkLst>
            <pc:docMk/>
            <pc:sldMk cId="1689328852" sldId="280"/>
            <ac:spMk id="6" creationId="{64384C4C-ADDF-1488-5C67-E0064588879C}"/>
          </ac:spMkLst>
        </pc:spChg>
        <pc:spChg chg="add mod">
          <ac:chgData name="Technique Areflec" userId="df46fe25-2726-464a-8220-4e8fc8c9eb8a" providerId="ADAL" clId="{704343FE-4D3A-40BA-866B-34E4A1642FDF}" dt="2023-06-27T09:09:52.128" v="6805" actId="1076"/>
          <ac:spMkLst>
            <pc:docMk/>
            <pc:sldMk cId="1689328852" sldId="280"/>
            <ac:spMk id="8" creationId="{D7328CE7-4404-5104-5FA2-B3BB2B4AC33F}"/>
          </ac:spMkLst>
        </pc:spChg>
        <pc:spChg chg="add">
          <ac:chgData name="Technique Areflec" userId="df46fe25-2726-464a-8220-4e8fc8c9eb8a" providerId="ADAL" clId="{704343FE-4D3A-40BA-866B-34E4A1642FDF}" dt="2023-06-27T09:07:24.116" v="6790" actId="26606"/>
          <ac:spMkLst>
            <pc:docMk/>
            <pc:sldMk cId="1689328852" sldId="280"/>
            <ac:spMk id="38" creationId="{7930CC7B-1674-4BB1-B36F-D9B325A42446}"/>
          </ac:spMkLst>
        </pc:spChg>
        <pc:spChg chg="add">
          <ac:chgData name="Technique Areflec" userId="df46fe25-2726-464a-8220-4e8fc8c9eb8a" providerId="ADAL" clId="{704343FE-4D3A-40BA-866B-34E4A1642FDF}" dt="2023-06-27T09:07:24.116" v="6790" actId="26606"/>
          <ac:spMkLst>
            <pc:docMk/>
            <pc:sldMk cId="1689328852" sldId="280"/>
            <ac:spMk id="40" creationId="{05C24618-074C-47D2-A727-57045F7E67B0}"/>
          </ac:spMkLst>
        </pc:spChg>
        <pc:spChg chg="add">
          <ac:chgData name="Technique Areflec" userId="df46fe25-2726-464a-8220-4e8fc8c9eb8a" providerId="ADAL" clId="{704343FE-4D3A-40BA-866B-34E4A1642FDF}" dt="2023-06-27T09:07:24.116" v="6790" actId="26606"/>
          <ac:spMkLst>
            <pc:docMk/>
            <pc:sldMk cId="1689328852" sldId="280"/>
            <ac:spMk id="42" creationId="{C2ED0803-0133-49C2-9858-E132FF173AAD}"/>
          </ac:spMkLst>
        </pc:spChg>
        <pc:spChg chg="add">
          <ac:chgData name="Technique Areflec" userId="df46fe25-2726-464a-8220-4e8fc8c9eb8a" providerId="ADAL" clId="{704343FE-4D3A-40BA-866B-34E4A1642FDF}" dt="2023-06-27T09:07:24.116" v="6790" actId="26606"/>
          <ac:spMkLst>
            <pc:docMk/>
            <pc:sldMk cId="1689328852" sldId="280"/>
            <ac:spMk id="44" creationId="{C379F6D6-AB42-424F-9B81-E57F502B6AA6}"/>
          </ac:spMkLst>
        </pc:spChg>
        <pc:spChg chg="add">
          <ac:chgData name="Technique Areflec" userId="df46fe25-2726-464a-8220-4e8fc8c9eb8a" providerId="ADAL" clId="{704343FE-4D3A-40BA-866B-34E4A1642FDF}" dt="2023-06-27T09:07:24.116" v="6790" actId="26606"/>
          <ac:spMkLst>
            <pc:docMk/>
            <pc:sldMk cId="1689328852" sldId="280"/>
            <ac:spMk id="46" creationId="{5BAFE5D0-C0A7-4C07-B852-6F0A7CF2ADBB}"/>
          </ac:spMkLst>
        </pc:spChg>
        <pc:grpChg chg="add">
          <ac:chgData name="Technique Areflec" userId="df46fe25-2726-464a-8220-4e8fc8c9eb8a" providerId="ADAL" clId="{704343FE-4D3A-40BA-866B-34E4A1642FDF}" dt="2023-06-27T09:07:24.116" v="6790" actId="26606"/>
          <ac:grpSpMkLst>
            <pc:docMk/>
            <pc:sldMk cId="1689328852" sldId="280"/>
            <ac:grpSpMk id="10" creationId="{62F0D7F1-3AA3-41FE-962C-5DB0B5A9B079}"/>
          </ac:grpSpMkLst>
        </pc:grpChg>
        <pc:grpChg chg="add">
          <ac:chgData name="Technique Areflec" userId="df46fe25-2726-464a-8220-4e8fc8c9eb8a" providerId="ADAL" clId="{704343FE-4D3A-40BA-866B-34E4A1642FDF}" dt="2023-06-27T09:07:24.116" v="6790" actId="26606"/>
          <ac:grpSpMkLst>
            <pc:docMk/>
            <pc:sldMk cId="1689328852" sldId="280"/>
            <ac:grpSpMk id="24" creationId="{FA955F5D-8B25-4A69-9A86-1963D8A5C547}"/>
          </ac:grpSpMkLst>
        </pc:grpChg>
        <pc:graphicFrameChg chg="add del">
          <ac:chgData name="Technique Areflec" userId="df46fe25-2726-464a-8220-4e8fc8c9eb8a" providerId="ADAL" clId="{704343FE-4D3A-40BA-866B-34E4A1642FDF}" dt="2023-06-27T09:07:32.796" v="6792" actId="478"/>
          <ac:graphicFrameMkLst>
            <pc:docMk/>
            <pc:sldMk cId="1689328852" sldId="280"/>
            <ac:graphicFrameMk id="7" creationId="{72B2E488-EA59-348D-6134-A7B43A222DE0}"/>
          </ac:graphicFrameMkLst>
        </pc:graphicFrameChg>
        <pc:picChg chg="add del mod">
          <ac:chgData name="Technique Areflec" userId="df46fe25-2726-464a-8220-4e8fc8c9eb8a" providerId="ADAL" clId="{704343FE-4D3A-40BA-866B-34E4A1642FDF}" dt="2023-06-27T09:07:51.576" v="6798" actId="478"/>
          <ac:picMkLst>
            <pc:docMk/>
            <pc:sldMk cId="1689328852" sldId="280"/>
            <ac:picMk id="3" creationId="{224BE31D-8FBF-B1C9-A791-9BDC5B70C3A3}"/>
          </ac:picMkLst>
        </pc:picChg>
        <pc:picChg chg="add mod">
          <ac:chgData name="Technique Areflec" userId="df46fe25-2726-464a-8220-4e8fc8c9eb8a" providerId="ADAL" clId="{704343FE-4D3A-40BA-866B-34E4A1642FDF}" dt="2023-06-27T09:09:53.358" v="6806" actId="1076"/>
          <ac:picMkLst>
            <pc:docMk/>
            <pc:sldMk cId="1689328852" sldId="280"/>
            <ac:picMk id="5" creationId="{76BF9FAD-7403-B5DE-81BA-54E37CD993DB}"/>
          </ac:picMkLst>
        </pc:picChg>
      </pc:sldChg>
      <pc:sldChg chg="add del">
        <pc:chgData name="Technique Areflec" userId="df46fe25-2726-464a-8220-4e8fc8c9eb8a" providerId="ADAL" clId="{704343FE-4D3A-40BA-866B-34E4A1642FDF}" dt="2023-06-27T09:10:10.297" v="6810"/>
        <pc:sldMkLst>
          <pc:docMk/>
          <pc:sldMk cId="47211978" sldId="281"/>
        </pc:sldMkLst>
      </pc:sldChg>
      <pc:sldMasterChg chg="modSp modSldLayout">
        <pc:chgData name="Technique Areflec" userId="df46fe25-2726-464a-8220-4e8fc8c9eb8a" providerId="ADAL" clId="{704343FE-4D3A-40BA-866B-34E4A1642FDF}" dt="2023-06-20T10:01:36.980" v="1663"/>
        <pc:sldMasterMkLst>
          <pc:docMk/>
          <pc:sldMasterMk cId="3274016312" sldId="2147483648"/>
        </pc:sldMasterMkLst>
        <pc:spChg chg="mod">
          <ac:chgData name="Technique Areflec" userId="df46fe25-2726-464a-8220-4e8fc8c9eb8a" providerId="ADAL" clId="{704343FE-4D3A-40BA-866B-34E4A1642FDF}" dt="2023-06-20T10:01:36.980" v="1663"/>
          <ac:spMkLst>
            <pc:docMk/>
            <pc:sldMasterMk cId="3274016312" sldId="2147483648"/>
            <ac:spMk id="2" creationId="{DE1BB29A-0879-6687-8BC3-066DBA864F77}"/>
          </ac:spMkLst>
        </pc:spChg>
        <pc:spChg chg="mod">
          <ac:chgData name="Technique Areflec" userId="df46fe25-2726-464a-8220-4e8fc8c9eb8a" providerId="ADAL" clId="{704343FE-4D3A-40BA-866B-34E4A1642FDF}" dt="2023-06-20T10:01:36.980" v="1663"/>
          <ac:spMkLst>
            <pc:docMk/>
            <pc:sldMasterMk cId="3274016312" sldId="2147483648"/>
            <ac:spMk id="3" creationId="{74CC8604-3274-A346-8339-3F838D09017B}"/>
          </ac:spMkLst>
        </pc:spChg>
        <pc:spChg chg="mod">
          <ac:chgData name="Technique Areflec" userId="df46fe25-2726-464a-8220-4e8fc8c9eb8a" providerId="ADAL" clId="{704343FE-4D3A-40BA-866B-34E4A1642FDF}" dt="2023-06-20T10:01:36.980" v="1663"/>
          <ac:spMkLst>
            <pc:docMk/>
            <pc:sldMasterMk cId="3274016312" sldId="2147483648"/>
            <ac:spMk id="4" creationId="{4D160C89-8D20-3333-776A-A99865DB95DE}"/>
          </ac:spMkLst>
        </pc:spChg>
        <pc:spChg chg="mod">
          <ac:chgData name="Technique Areflec" userId="df46fe25-2726-464a-8220-4e8fc8c9eb8a" providerId="ADAL" clId="{704343FE-4D3A-40BA-866B-34E4A1642FDF}" dt="2023-06-20T10:01:36.980" v="1663"/>
          <ac:spMkLst>
            <pc:docMk/>
            <pc:sldMasterMk cId="3274016312" sldId="2147483648"/>
            <ac:spMk id="5" creationId="{C463527D-DB3B-C5CD-2CE7-C57146797B07}"/>
          </ac:spMkLst>
        </pc:spChg>
        <pc:spChg chg="mod">
          <ac:chgData name="Technique Areflec" userId="df46fe25-2726-464a-8220-4e8fc8c9eb8a" providerId="ADAL" clId="{704343FE-4D3A-40BA-866B-34E4A1642FDF}" dt="2023-06-20T10:01:36.980" v="1663"/>
          <ac:spMkLst>
            <pc:docMk/>
            <pc:sldMasterMk cId="3274016312" sldId="2147483648"/>
            <ac:spMk id="6" creationId="{637682A9-8566-95AC-C1B5-ADAAC34813AB}"/>
          </ac:spMkLst>
        </pc:spChg>
        <pc:sldLayoutChg chg="modSp">
          <pc:chgData name="Technique Areflec" userId="df46fe25-2726-464a-8220-4e8fc8c9eb8a" providerId="ADAL" clId="{704343FE-4D3A-40BA-866B-34E4A1642FDF}" dt="2023-06-20T10:01:36.980" v="1663"/>
          <pc:sldLayoutMkLst>
            <pc:docMk/>
            <pc:sldMasterMk cId="3274016312" sldId="2147483648"/>
            <pc:sldLayoutMk cId="3893465407" sldId="2147483649"/>
          </pc:sldLayoutMkLst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3893465407" sldId="2147483649"/>
              <ac:spMk id="2" creationId="{A0DE302F-FD28-B4D7-BF79-72993FC82762}"/>
            </ac:spMkLst>
          </pc:spChg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3893465407" sldId="2147483649"/>
              <ac:spMk id="3" creationId="{0E7B6309-309A-9734-7A2A-4901B42F6509}"/>
            </ac:spMkLst>
          </pc:spChg>
        </pc:sldLayoutChg>
        <pc:sldLayoutChg chg="modSp">
          <pc:chgData name="Technique Areflec" userId="df46fe25-2726-464a-8220-4e8fc8c9eb8a" providerId="ADAL" clId="{704343FE-4D3A-40BA-866B-34E4A1642FDF}" dt="2023-06-20T10:01:36.980" v="1663"/>
          <pc:sldLayoutMkLst>
            <pc:docMk/>
            <pc:sldMasterMk cId="3274016312" sldId="2147483648"/>
            <pc:sldLayoutMk cId="2701308237" sldId="2147483651"/>
          </pc:sldLayoutMkLst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2701308237" sldId="2147483651"/>
              <ac:spMk id="2" creationId="{0E5EE07F-E173-F651-2992-1D82DBEDB835}"/>
            </ac:spMkLst>
          </pc:spChg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2701308237" sldId="2147483651"/>
              <ac:spMk id="3" creationId="{F6125592-5F94-25C7-3EC7-5ACA331C5347}"/>
            </ac:spMkLst>
          </pc:spChg>
        </pc:sldLayoutChg>
        <pc:sldLayoutChg chg="modSp">
          <pc:chgData name="Technique Areflec" userId="df46fe25-2726-464a-8220-4e8fc8c9eb8a" providerId="ADAL" clId="{704343FE-4D3A-40BA-866B-34E4A1642FDF}" dt="2023-06-20T10:01:36.980" v="1663"/>
          <pc:sldLayoutMkLst>
            <pc:docMk/>
            <pc:sldMasterMk cId="3274016312" sldId="2147483648"/>
            <pc:sldLayoutMk cId="1239206582" sldId="2147483652"/>
          </pc:sldLayoutMkLst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1239206582" sldId="2147483652"/>
              <ac:spMk id="3" creationId="{CE88E2FB-F943-A111-7C0E-4FFD278C4695}"/>
            </ac:spMkLst>
          </pc:spChg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1239206582" sldId="2147483652"/>
              <ac:spMk id="4" creationId="{9C3F91F6-ED86-FD73-16AF-E8EE8849B1C4}"/>
            </ac:spMkLst>
          </pc:spChg>
        </pc:sldLayoutChg>
        <pc:sldLayoutChg chg="modSp">
          <pc:chgData name="Technique Areflec" userId="df46fe25-2726-464a-8220-4e8fc8c9eb8a" providerId="ADAL" clId="{704343FE-4D3A-40BA-866B-34E4A1642FDF}" dt="2023-06-20T10:01:36.980" v="1663"/>
          <pc:sldLayoutMkLst>
            <pc:docMk/>
            <pc:sldMasterMk cId="3274016312" sldId="2147483648"/>
            <pc:sldLayoutMk cId="1486583647" sldId="2147483653"/>
          </pc:sldLayoutMkLst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1486583647" sldId="2147483653"/>
              <ac:spMk id="2" creationId="{3E2FBA3D-7C22-0306-411B-31F37347F804}"/>
            </ac:spMkLst>
          </pc:spChg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1486583647" sldId="2147483653"/>
              <ac:spMk id="3" creationId="{D7EEEA28-E22A-2987-EDD0-088952BCCC68}"/>
            </ac:spMkLst>
          </pc:spChg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1486583647" sldId="2147483653"/>
              <ac:spMk id="4" creationId="{E65AD6C6-3E8E-FCBB-BD90-4F2DC04FAC41}"/>
            </ac:spMkLst>
          </pc:spChg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1486583647" sldId="2147483653"/>
              <ac:spMk id="5" creationId="{C3C178BA-821E-19AB-1838-44F02A64E527}"/>
            </ac:spMkLst>
          </pc:spChg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1486583647" sldId="2147483653"/>
              <ac:spMk id="6" creationId="{17DABB90-D586-354E-DE55-8BB84F5F8D72}"/>
            </ac:spMkLst>
          </pc:spChg>
        </pc:sldLayoutChg>
        <pc:sldLayoutChg chg="modSp">
          <pc:chgData name="Technique Areflec" userId="df46fe25-2726-464a-8220-4e8fc8c9eb8a" providerId="ADAL" clId="{704343FE-4D3A-40BA-866B-34E4A1642FDF}" dt="2023-06-20T10:01:36.980" v="1663"/>
          <pc:sldLayoutMkLst>
            <pc:docMk/>
            <pc:sldMasterMk cId="3274016312" sldId="2147483648"/>
            <pc:sldLayoutMk cId="470794032" sldId="2147483656"/>
          </pc:sldLayoutMkLst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470794032" sldId="2147483656"/>
              <ac:spMk id="2" creationId="{E29BA809-B349-1A19-D25E-D17C129D39B1}"/>
            </ac:spMkLst>
          </pc:spChg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470794032" sldId="2147483656"/>
              <ac:spMk id="3" creationId="{6795BE41-144A-586A-4DE4-112287FB392B}"/>
            </ac:spMkLst>
          </pc:spChg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470794032" sldId="2147483656"/>
              <ac:spMk id="4" creationId="{3A56B905-81A6-C9F4-B2D9-76F32941E03C}"/>
            </ac:spMkLst>
          </pc:spChg>
        </pc:sldLayoutChg>
        <pc:sldLayoutChg chg="modSp">
          <pc:chgData name="Technique Areflec" userId="df46fe25-2726-464a-8220-4e8fc8c9eb8a" providerId="ADAL" clId="{704343FE-4D3A-40BA-866B-34E4A1642FDF}" dt="2023-06-20T10:01:36.980" v="1663"/>
          <pc:sldLayoutMkLst>
            <pc:docMk/>
            <pc:sldMasterMk cId="3274016312" sldId="2147483648"/>
            <pc:sldLayoutMk cId="25181258" sldId="2147483657"/>
          </pc:sldLayoutMkLst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25181258" sldId="2147483657"/>
              <ac:spMk id="2" creationId="{8EEC09CF-ADE9-D1FB-2724-41EEE7A819BE}"/>
            </ac:spMkLst>
          </pc:spChg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25181258" sldId="2147483657"/>
              <ac:spMk id="3" creationId="{674EFD96-CB79-6897-BD35-3F10902B7C55}"/>
            </ac:spMkLst>
          </pc:spChg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25181258" sldId="2147483657"/>
              <ac:spMk id="4" creationId="{41190E92-5B66-7F48-CFD3-9E6A612CEAB3}"/>
            </ac:spMkLst>
          </pc:spChg>
        </pc:sldLayoutChg>
        <pc:sldLayoutChg chg="modSp">
          <pc:chgData name="Technique Areflec" userId="df46fe25-2726-464a-8220-4e8fc8c9eb8a" providerId="ADAL" clId="{704343FE-4D3A-40BA-866B-34E4A1642FDF}" dt="2023-06-20T10:01:36.980" v="1663"/>
          <pc:sldLayoutMkLst>
            <pc:docMk/>
            <pc:sldMasterMk cId="3274016312" sldId="2147483648"/>
            <pc:sldLayoutMk cId="2709177312" sldId="2147483659"/>
          </pc:sldLayoutMkLst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2709177312" sldId="2147483659"/>
              <ac:spMk id="2" creationId="{11F42780-BC8D-A13F-D027-719033EF7E39}"/>
            </ac:spMkLst>
          </pc:spChg>
          <pc:spChg chg="mod">
            <ac:chgData name="Technique Areflec" userId="df46fe25-2726-464a-8220-4e8fc8c9eb8a" providerId="ADAL" clId="{704343FE-4D3A-40BA-866B-34E4A1642FDF}" dt="2023-06-20T10:01:36.980" v="1663"/>
            <ac:spMkLst>
              <pc:docMk/>
              <pc:sldMasterMk cId="3274016312" sldId="2147483648"/>
              <pc:sldLayoutMk cId="2709177312" sldId="2147483659"/>
              <ac:spMk id="3" creationId="{181060DE-B462-6528-3502-99F71F749232}"/>
            </ac:spMkLst>
          </pc:spChg>
        </pc:sldLayoutChg>
      </pc:sldMasterChg>
    </pc:docChg>
  </pc:docChgLst>
  <pc:docChgLst>
    <pc:chgData name="Technique Areflec" userId="df46fe25-2726-464a-8220-4e8fc8c9eb8a" providerId="ADAL" clId="{8A521660-3B06-4266-B37A-219B910CC463}"/>
    <pc:docChg chg="modSld">
      <pc:chgData name="Technique Areflec" userId="df46fe25-2726-464a-8220-4e8fc8c9eb8a" providerId="ADAL" clId="{8A521660-3B06-4266-B37A-219B910CC463}" dt="2023-11-16T07:35:04.505" v="0" actId="207"/>
      <pc:docMkLst>
        <pc:docMk/>
      </pc:docMkLst>
      <pc:sldChg chg="modSp mod">
        <pc:chgData name="Technique Areflec" userId="df46fe25-2726-464a-8220-4e8fc8c9eb8a" providerId="ADAL" clId="{8A521660-3B06-4266-B37A-219B910CC463}" dt="2023-11-16T07:35:04.505" v="0" actId="207"/>
        <pc:sldMkLst>
          <pc:docMk/>
          <pc:sldMk cId="4226895575" sldId="294"/>
        </pc:sldMkLst>
        <pc:spChg chg="mod">
          <ac:chgData name="Technique Areflec" userId="df46fe25-2726-464a-8220-4e8fc8c9eb8a" providerId="ADAL" clId="{8A521660-3B06-4266-B37A-219B910CC463}" dt="2023-11-16T07:35:04.505" v="0" actId="207"/>
          <ac:spMkLst>
            <pc:docMk/>
            <pc:sldMk cId="4226895575" sldId="294"/>
            <ac:spMk id="8" creationId="{9D18AE79-8EA4-D84D-83AA-AF06CBDBCC2D}"/>
          </ac:spMkLst>
        </pc:spChg>
      </pc:sldChg>
    </pc:docChg>
  </pc:docChgLst>
  <pc:docChgLst>
    <pc:chgData name="Technique Areflec" userId="df46fe25-2726-464a-8220-4e8fc8c9eb8a" providerId="ADAL" clId="{097606CA-C7C3-4F4E-AAE6-772D6A26083E}"/>
    <pc:docChg chg="undo custSel addSld delSld modSld sldOrd">
      <pc:chgData name="Technique Areflec" userId="df46fe25-2726-464a-8220-4e8fc8c9eb8a" providerId="ADAL" clId="{097606CA-C7C3-4F4E-AAE6-772D6A26083E}" dt="2024-01-23T10:38:13.894" v="5684" actId="1035"/>
      <pc:docMkLst>
        <pc:docMk/>
      </pc:docMkLst>
      <pc:sldChg chg="addSp modSp mod setBg">
        <pc:chgData name="Technique Areflec" userId="df46fe25-2726-464a-8220-4e8fc8c9eb8a" providerId="ADAL" clId="{097606CA-C7C3-4F4E-AAE6-772D6A26083E}" dt="2024-01-22T10:29:37.625" v="963" actId="2711"/>
        <pc:sldMkLst>
          <pc:docMk/>
          <pc:sldMk cId="362768777" sldId="256"/>
        </pc:sldMkLst>
        <pc:spChg chg="mod">
          <ac:chgData name="Technique Areflec" userId="df46fe25-2726-464a-8220-4e8fc8c9eb8a" providerId="ADAL" clId="{097606CA-C7C3-4F4E-AAE6-772D6A26083E}" dt="2024-01-22T10:29:32.005" v="962"/>
          <ac:spMkLst>
            <pc:docMk/>
            <pc:sldMk cId="362768777" sldId="256"/>
            <ac:spMk id="3" creationId="{933DC58C-FD52-9DFA-2D30-C6CDE07581CD}"/>
          </ac:spMkLst>
        </pc:spChg>
        <pc:spChg chg="mod">
          <ac:chgData name="Technique Areflec" userId="df46fe25-2726-464a-8220-4e8fc8c9eb8a" providerId="ADAL" clId="{097606CA-C7C3-4F4E-AAE6-772D6A26083E}" dt="2024-01-22T10:29:37.625" v="963" actId="2711"/>
          <ac:spMkLst>
            <pc:docMk/>
            <pc:sldMk cId="362768777" sldId="256"/>
            <ac:spMk id="4" creationId="{B4B73F6F-879F-2CC0-4CA9-45A3B3FD5E12}"/>
          </ac:spMkLst>
        </pc:spChg>
        <pc:picChg chg="add mod">
          <ac:chgData name="Technique Areflec" userId="df46fe25-2726-464a-8220-4e8fc8c9eb8a" providerId="ADAL" clId="{097606CA-C7C3-4F4E-AAE6-772D6A26083E}" dt="2024-01-22T09:32:15.409" v="325" actId="1076"/>
          <ac:picMkLst>
            <pc:docMk/>
            <pc:sldMk cId="362768777" sldId="256"/>
            <ac:picMk id="2" creationId="{D72C1D18-5FE9-24E4-4125-2B8EEDEACF9E}"/>
          </ac:picMkLst>
        </pc:picChg>
        <pc:picChg chg="mod">
          <ac:chgData name="Technique Areflec" userId="df46fe25-2726-464a-8220-4e8fc8c9eb8a" providerId="ADAL" clId="{097606CA-C7C3-4F4E-AAE6-772D6A26083E}" dt="2024-01-22T09:32:08.145" v="323" actId="1076"/>
          <ac:picMkLst>
            <pc:docMk/>
            <pc:sldMk cId="362768777" sldId="256"/>
            <ac:picMk id="5" creationId="{2473DA66-DAD7-B151-7E33-F757FAD0C28F}"/>
          </ac:picMkLst>
        </pc:picChg>
        <pc:picChg chg="mod">
          <ac:chgData name="Technique Areflec" userId="df46fe25-2726-464a-8220-4e8fc8c9eb8a" providerId="ADAL" clId="{097606CA-C7C3-4F4E-AAE6-772D6A26083E}" dt="2024-01-22T09:32:08.145" v="323" actId="1076"/>
          <ac:picMkLst>
            <pc:docMk/>
            <pc:sldMk cId="362768777" sldId="256"/>
            <ac:picMk id="6" creationId="{64EFE10E-1FBD-8B35-B20E-2E35C76F0F49}"/>
          </ac:picMkLst>
        </pc:picChg>
        <pc:picChg chg="mod">
          <ac:chgData name="Technique Areflec" userId="df46fe25-2726-464a-8220-4e8fc8c9eb8a" providerId="ADAL" clId="{097606CA-C7C3-4F4E-AAE6-772D6A26083E}" dt="2024-01-22T09:32:08.145" v="323" actId="1076"/>
          <ac:picMkLst>
            <pc:docMk/>
            <pc:sldMk cId="362768777" sldId="256"/>
            <ac:picMk id="7" creationId="{1D4FD5F4-8CAA-0CB6-5E31-7C514E10E9F2}"/>
          </ac:picMkLst>
        </pc:picChg>
      </pc:sldChg>
      <pc:sldChg chg="del">
        <pc:chgData name="Technique Areflec" userId="df46fe25-2726-464a-8220-4e8fc8c9eb8a" providerId="ADAL" clId="{097606CA-C7C3-4F4E-AAE6-772D6A26083E}" dt="2024-01-22T11:09:11.706" v="1787" actId="47"/>
        <pc:sldMkLst>
          <pc:docMk/>
          <pc:sldMk cId="3134138223" sldId="259"/>
        </pc:sldMkLst>
      </pc:sldChg>
      <pc:sldChg chg="addSp delSp modSp del mod">
        <pc:chgData name="Technique Areflec" userId="df46fe25-2726-464a-8220-4e8fc8c9eb8a" providerId="ADAL" clId="{097606CA-C7C3-4F4E-AAE6-772D6A26083E}" dt="2024-01-22T11:09:16.023" v="1788" actId="47"/>
        <pc:sldMkLst>
          <pc:docMk/>
          <pc:sldMk cId="4226895575" sldId="294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4226895575" sldId="294"/>
            <ac:spMk id="4" creationId="{5DD0FFAC-050A-45FC-3FA2-AE90133AA7E9}"/>
          </ac:spMkLst>
        </pc:spChg>
        <pc:spChg chg="mod">
          <ac:chgData name="Technique Areflec" userId="df46fe25-2726-464a-8220-4e8fc8c9eb8a" providerId="ADAL" clId="{097606CA-C7C3-4F4E-AAE6-772D6A26083E}" dt="2024-01-22T09:29:14.008" v="209" actId="207"/>
          <ac:spMkLst>
            <pc:docMk/>
            <pc:sldMk cId="4226895575" sldId="294"/>
            <ac:spMk id="5" creationId="{53BD90F5-B9E3-413A-8928-A077E64E8DC4}"/>
          </ac:spMkLst>
        </pc:spChg>
        <pc:spChg chg="mod">
          <ac:chgData name="Technique Areflec" userId="df46fe25-2726-464a-8220-4e8fc8c9eb8a" providerId="ADAL" clId="{097606CA-C7C3-4F4E-AAE6-772D6A26083E}" dt="2024-01-22T09:50:27.369" v="498" actId="20577"/>
          <ac:spMkLst>
            <pc:docMk/>
            <pc:sldMk cId="4226895575" sldId="294"/>
            <ac:spMk id="6" creationId="{ECD04159-DE58-E435-62E3-8E09DCDA9E96}"/>
          </ac:spMkLst>
        </pc:spChg>
        <pc:spChg chg="mod">
          <ac:chgData name="Technique Areflec" userId="df46fe25-2726-464a-8220-4e8fc8c9eb8a" providerId="ADAL" clId="{097606CA-C7C3-4F4E-AAE6-772D6A26083E}" dt="2024-01-22T09:46:04.197" v="395" actId="1076"/>
          <ac:spMkLst>
            <pc:docMk/>
            <pc:sldMk cId="4226895575" sldId="294"/>
            <ac:spMk id="8" creationId="{9D18AE79-8EA4-D84D-83AA-AF06CBDBCC2D}"/>
          </ac:spMkLst>
        </pc:spChg>
        <pc:spChg chg="add mod">
          <ac:chgData name="Technique Areflec" userId="df46fe25-2726-464a-8220-4e8fc8c9eb8a" providerId="ADAL" clId="{097606CA-C7C3-4F4E-AAE6-772D6A26083E}" dt="2024-01-22T10:29:07.821" v="959" actId="164"/>
          <ac:spMkLst>
            <pc:docMk/>
            <pc:sldMk cId="4226895575" sldId="294"/>
            <ac:spMk id="16" creationId="{E1DED3CE-AA45-B1BA-EE84-24DB6BB229E9}"/>
          </ac:spMkLst>
        </pc:spChg>
        <pc:spChg chg="add mod">
          <ac:chgData name="Technique Areflec" userId="df46fe25-2726-464a-8220-4e8fc8c9eb8a" providerId="ADAL" clId="{097606CA-C7C3-4F4E-AAE6-772D6A26083E}" dt="2024-01-22T10:29:07.821" v="959" actId="164"/>
          <ac:spMkLst>
            <pc:docMk/>
            <pc:sldMk cId="4226895575" sldId="294"/>
            <ac:spMk id="17" creationId="{318C8655-DE00-3A4F-7D05-DB33AFC37AD1}"/>
          </ac:spMkLst>
        </pc:spChg>
        <pc:spChg chg="add mod">
          <ac:chgData name="Technique Areflec" userId="df46fe25-2726-464a-8220-4e8fc8c9eb8a" providerId="ADAL" clId="{097606CA-C7C3-4F4E-AAE6-772D6A26083E}" dt="2024-01-22T10:29:07.821" v="959" actId="164"/>
          <ac:spMkLst>
            <pc:docMk/>
            <pc:sldMk cId="4226895575" sldId="294"/>
            <ac:spMk id="18" creationId="{E7839CDC-9B8F-4941-C4AF-61355FB6D9DA}"/>
          </ac:spMkLst>
        </pc:spChg>
        <pc:spChg chg="add mod">
          <ac:chgData name="Technique Areflec" userId="df46fe25-2726-464a-8220-4e8fc8c9eb8a" providerId="ADAL" clId="{097606CA-C7C3-4F4E-AAE6-772D6A26083E}" dt="2024-01-22T10:29:07.821" v="959" actId="164"/>
          <ac:spMkLst>
            <pc:docMk/>
            <pc:sldMk cId="4226895575" sldId="294"/>
            <ac:spMk id="19" creationId="{58C6A1DC-8B3D-8C1D-EEE1-B45F96FF7503}"/>
          </ac:spMkLst>
        </pc:spChg>
        <pc:spChg chg="add mod">
          <ac:chgData name="Technique Areflec" userId="df46fe25-2726-464a-8220-4e8fc8c9eb8a" providerId="ADAL" clId="{097606CA-C7C3-4F4E-AAE6-772D6A26083E}" dt="2024-01-22T10:29:07.821" v="959" actId="164"/>
          <ac:spMkLst>
            <pc:docMk/>
            <pc:sldMk cId="4226895575" sldId="294"/>
            <ac:spMk id="20" creationId="{5863110E-35C3-2242-13E8-5CACF082E65C}"/>
          </ac:spMkLst>
        </pc:spChg>
        <pc:spChg chg="add mod">
          <ac:chgData name="Technique Areflec" userId="df46fe25-2726-464a-8220-4e8fc8c9eb8a" providerId="ADAL" clId="{097606CA-C7C3-4F4E-AAE6-772D6A26083E}" dt="2024-01-22T10:29:07.821" v="959" actId="164"/>
          <ac:spMkLst>
            <pc:docMk/>
            <pc:sldMk cId="4226895575" sldId="294"/>
            <ac:spMk id="21" creationId="{6C026F8A-DEB3-C525-8CA0-BA9EB8AB739C}"/>
          </ac:spMkLst>
        </pc:spChg>
        <pc:spChg chg="add mod">
          <ac:chgData name="Technique Areflec" userId="df46fe25-2726-464a-8220-4e8fc8c9eb8a" providerId="ADAL" clId="{097606CA-C7C3-4F4E-AAE6-772D6A26083E}" dt="2024-01-22T10:29:07.821" v="959" actId="164"/>
          <ac:spMkLst>
            <pc:docMk/>
            <pc:sldMk cId="4226895575" sldId="294"/>
            <ac:spMk id="22" creationId="{B5744489-0C51-4D04-DCB1-6651F57415D0}"/>
          </ac:spMkLst>
        </pc:spChg>
        <pc:spChg chg="add mod">
          <ac:chgData name="Technique Areflec" userId="df46fe25-2726-464a-8220-4e8fc8c9eb8a" providerId="ADAL" clId="{097606CA-C7C3-4F4E-AAE6-772D6A26083E}" dt="2024-01-22T10:29:07.821" v="959" actId="164"/>
          <ac:spMkLst>
            <pc:docMk/>
            <pc:sldMk cId="4226895575" sldId="294"/>
            <ac:spMk id="23" creationId="{0B0E98A3-3864-2D69-C3E0-B4B466DA7D2A}"/>
          </ac:spMkLst>
        </pc:spChg>
        <pc:grpChg chg="add del mod">
          <ac:chgData name="Technique Areflec" userId="df46fe25-2726-464a-8220-4e8fc8c9eb8a" providerId="ADAL" clId="{097606CA-C7C3-4F4E-AAE6-772D6A26083E}" dt="2024-01-22T10:29:07.821" v="959" actId="164"/>
          <ac:grpSpMkLst>
            <pc:docMk/>
            <pc:sldMk cId="4226895575" sldId="294"/>
            <ac:grpSpMk id="7" creationId="{637E556D-6B78-FDC5-490A-91400F6C3463}"/>
          </ac:grpSpMkLst>
        </pc:grpChg>
        <pc:grpChg chg="add mod">
          <ac:chgData name="Technique Areflec" userId="df46fe25-2726-464a-8220-4e8fc8c9eb8a" providerId="ADAL" clId="{097606CA-C7C3-4F4E-AAE6-772D6A26083E}" dt="2024-01-22T10:29:07.821" v="959" actId="164"/>
          <ac:grpSpMkLst>
            <pc:docMk/>
            <pc:sldMk cId="4226895575" sldId="294"/>
            <ac:grpSpMk id="24" creationId="{E5300307-16A5-1350-7D10-138F8795293C}"/>
          </ac:grpSpMkLst>
        </pc:grpChg>
        <pc:picChg chg="add mod">
          <ac:chgData name="Technique Areflec" userId="df46fe25-2726-464a-8220-4e8fc8c9eb8a" providerId="ADAL" clId="{097606CA-C7C3-4F4E-AAE6-772D6A26083E}" dt="2024-01-22T09:45:05.138" v="345" actId="1076"/>
          <ac:picMkLst>
            <pc:docMk/>
            <pc:sldMk cId="4226895575" sldId="294"/>
            <ac:picMk id="2" creationId="{09AF836A-F2BB-310C-1572-B3917E52B12D}"/>
          </ac:picMkLst>
        </pc:picChg>
        <pc:picChg chg="add del mod">
          <ac:chgData name="Technique Areflec" userId="df46fe25-2726-464a-8220-4e8fc8c9eb8a" providerId="ADAL" clId="{097606CA-C7C3-4F4E-AAE6-772D6A26083E}" dt="2024-01-22T09:50:01.172" v="490" actId="478"/>
          <ac:picMkLst>
            <pc:docMk/>
            <pc:sldMk cId="4226895575" sldId="294"/>
            <ac:picMk id="3" creationId="{6FA0E81C-7117-D246-F204-609CB7033B31}"/>
          </ac:picMkLst>
        </pc:picChg>
        <pc:picChg chg="mod">
          <ac:chgData name="Technique Areflec" userId="df46fe25-2726-464a-8220-4e8fc8c9eb8a" providerId="ADAL" clId="{097606CA-C7C3-4F4E-AAE6-772D6A26083E}" dt="2024-01-22T09:46:04.197" v="395" actId="1076"/>
          <ac:picMkLst>
            <pc:docMk/>
            <pc:sldMk cId="4226895575" sldId="294"/>
            <ac:picMk id="9" creationId="{FABB9964-65B4-1EA4-D369-35FCF6FDA43B}"/>
          </ac:picMkLst>
        </pc:picChg>
        <pc:picChg chg="mod">
          <ac:chgData name="Technique Areflec" userId="df46fe25-2726-464a-8220-4e8fc8c9eb8a" providerId="ADAL" clId="{097606CA-C7C3-4F4E-AAE6-772D6A26083E}" dt="2024-01-22T09:46:04.197" v="395" actId="1076"/>
          <ac:picMkLst>
            <pc:docMk/>
            <pc:sldMk cId="4226895575" sldId="294"/>
            <ac:picMk id="10" creationId="{0580D4F1-562C-BEC1-CC67-B397422C345F}"/>
          </ac:picMkLst>
        </pc:picChg>
        <pc:picChg chg="mod">
          <ac:chgData name="Technique Areflec" userId="df46fe25-2726-464a-8220-4e8fc8c9eb8a" providerId="ADAL" clId="{097606CA-C7C3-4F4E-AAE6-772D6A26083E}" dt="2024-01-22T09:46:04.197" v="395" actId="1076"/>
          <ac:picMkLst>
            <pc:docMk/>
            <pc:sldMk cId="4226895575" sldId="294"/>
            <ac:picMk id="11" creationId="{0A87430D-5427-C5C3-0728-598A17AECC1B}"/>
          </ac:picMkLst>
        </pc:picChg>
        <pc:picChg chg="mod">
          <ac:chgData name="Technique Areflec" userId="df46fe25-2726-464a-8220-4e8fc8c9eb8a" providerId="ADAL" clId="{097606CA-C7C3-4F4E-AAE6-772D6A26083E}" dt="2024-01-22T09:46:04.197" v="395" actId="1076"/>
          <ac:picMkLst>
            <pc:docMk/>
            <pc:sldMk cId="4226895575" sldId="294"/>
            <ac:picMk id="12" creationId="{4B2B3E53-ED17-FB16-88E5-7FFC21811E01}"/>
          </ac:picMkLst>
        </pc:picChg>
        <pc:picChg chg="mod">
          <ac:chgData name="Technique Areflec" userId="df46fe25-2726-464a-8220-4e8fc8c9eb8a" providerId="ADAL" clId="{097606CA-C7C3-4F4E-AAE6-772D6A26083E}" dt="2024-01-22T09:46:04.197" v="395" actId="1076"/>
          <ac:picMkLst>
            <pc:docMk/>
            <pc:sldMk cId="4226895575" sldId="294"/>
            <ac:picMk id="13" creationId="{84D66067-EA36-7DF3-513B-AF1026EA6C93}"/>
          </ac:picMkLst>
        </pc:picChg>
        <pc:picChg chg="mod">
          <ac:chgData name="Technique Areflec" userId="df46fe25-2726-464a-8220-4e8fc8c9eb8a" providerId="ADAL" clId="{097606CA-C7C3-4F4E-AAE6-772D6A26083E}" dt="2024-01-22T09:46:04.197" v="395" actId="1076"/>
          <ac:picMkLst>
            <pc:docMk/>
            <pc:sldMk cId="4226895575" sldId="294"/>
            <ac:picMk id="14" creationId="{1206BA85-4069-8B44-8882-66F9AFBCB93E}"/>
          </ac:picMkLst>
        </pc:picChg>
        <pc:picChg chg="mod">
          <ac:chgData name="Technique Areflec" userId="df46fe25-2726-464a-8220-4e8fc8c9eb8a" providerId="ADAL" clId="{097606CA-C7C3-4F4E-AAE6-772D6A26083E}" dt="2024-01-22T09:46:04.197" v="395" actId="1076"/>
          <ac:picMkLst>
            <pc:docMk/>
            <pc:sldMk cId="4226895575" sldId="294"/>
            <ac:picMk id="15" creationId="{575C0338-B0BC-C633-B6AE-7290A7643A41}"/>
          </ac:picMkLst>
        </pc:picChg>
      </pc:sldChg>
      <pc:sldChg chg="modSp add del">
        <pc:chgData name="Technique Areflec" userId="df46fe25-2726-464a-8220-4e8fc8c9eb8a" providerId="ADAL" clId="{097606CA-C7C3-4F4E-AAE6-772D6A26083E}" dt="2024-01-22T14:00:41.043" v="4007" actId="47"/>
        <pc:sldMkLst>
          <pc:docMk/>
          <pc:sldMk cId="1617191556" sldId="295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1617191556" sldId="295"/>
            <ac:spMk id="2" creationId="{B5D3A339-E394-B895-7EB9-0D2B51AD86B4}"/>
          </ac:spMkLst>
        </pc:spChg>
        <pc:picChg chg="mod">
          <ac:chgData name="Technique Areflec" userId="df46fe25-2726-464a-8220-4e8fc8c9eb8a" providerId="ADAL" clId="{097606CA-C7C3-4F4E-AAE6-772D6A26083E}" dt="2024-01-22T13:36:59.024" v="3714" actId="14100"/>
          <ac:picMkLst>
            <pc:docMk/>
            <pc:sldMk cId="1617191556" sldId="295"/>
            <ac:picMk id="17" creationId="{E0F76C79-A56B-42D5-1539-32AE82B36989}"/>
          </ac:picMkLst>
        </pc:picChg>
      </pc:sldChg>
      <pc:sldChg chg="modSp del">
        <pc:chgData name="Technique Areflec" userId="df46fe25-2726-464a-8220-4e8fc8c9eb8a" providerId="ADAL" clId="{097606CA-C7C3-4F4E-AAE6-772D6A26083E}" dt="2024-01-22T13:58:35.396" v="3811" actId="47"/>
        <pc:sldMkLst>
          <pc:docMk/>
          <pc:sldMk cId="2618167268" sldId="296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2618167268" sldId="296"/>
            <ac:spMk id="2" creationId="{B5D3A339-E394-B895-7EB9-0D2B51AD86B4}"/>
          </ac:spMkLst>
        </pc:spChg>
      </pc:sldChg>
      <pc:sldChg chg="delSp modSp del mod">
        <pc:chgData name="Technique Areflec" userId="df46fe25-2726-464a-8220-4e8fc8c9eb8a" providerId="ADAL" clId="{097606CA-C7C3-4F4E-AAE6-772D6A26083E}" dt="2024-01-22T13:58:36.211" v="3812" actId="47"/>
        <pc:sldMkLst>
          <pc:docMk/>
          <pc:sldMk cId="3470152259" sldId="297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3470152259" sldId="297"/>
            <ac:spMk id="2" creationId="{B5D3A339-E394-B895-7EB9-0D2B51AD86B4}"/>
          </ac:spMkLst>
        </pc:spChg>
        <pc:spChg chg="del">
          <ac:chgData name="Technique Areflec" userId="df46fe25-2726-464a-8220-4e8fc8c9eb8a" providerId="ADAL" clId="{097606CA-C7C3-4F4E-AAE6-772D6A26083E}" dt="2024-01-22T13:37:36.365" v="3719" actId="478"/>
          <ac:spMkLst>
            <pc:docMk/>
            <pc:sldMk cId="3470152259" sldId="297"/>
            <ac:spMk id="8" creationId="{2858B7AA-703B-DA45-7CA8-ECC966753A9B}"/>
          </ac:spMkLst>
        </pc:spChg>
        <pc:spChg chg="del">
          <ac:chgData name="Technique Areflec" userId="df46fe25-2726-464a-8220-4e8fc8c9eb8a" providerId="ADAL" clId="{097606CA-C7C3-4F4E-AAE6-772D6A26083E}" dt="2024-01-22T13:37:38.076" v="3720" actId="478"/>
          <ac:spMkLst>
            <pc:docMk/>
            <pc:sldMk cId="3470152259" sldId="297"/>
            <ac:spMk id="9" creationId="{09F8EBD5-AD80-2F52-EA9B-067002B72E5E}"/>
          </ac:spMkLst>
        </pc:spChg>
        <pc:spChg chg="del topLvl">
          <ac:chgData name="Technique Areflec" userId="df46fe25-2726-464a-8220-4e8fc8c9eb8a" providerId="ADAL" clId="{097606CA-C7C3-4F4E-AAE6-772D6A26083E}" dt="2024-01-22T13:37:39.863" v="3721" actId="478"/>
          <ac:spMkLst>
            <pc:docMk/>
            <pc:sldMk cId="3470152259" sldId="297"/>
            <ac:spMk id="10" creationId="{34E5D583-F4E4-2EB9-87F4-D7DD400A6B39}"/>
          </ac:spMkLst>
        </pc:spChg>
        <pc:grpChg chg="del">
          <ac:chgData name="Technique Areflec" userId="df46fe25-2726-464a-8220-4e8fc8c9eb8a" providerId="ADAL" clId="{097606CA-C7C3-4F4E-AAE6-772D6A26083E}" dt="2024-01-22T13:37:39.863" v="3721" actId="478"/>
          <ac:grpSpMkLst>
            <pc:docMk/>
            <pc:sldMk cId="3470152259" sldId="297"/>
            <ac:grpSpMk id="6" creationId="{157A53D7-DB4B-0877-7844-3C5D1BBD42C6}"/>
          </ac:grpSpMkLst>
        </pc:grpChg>
        <pc:graphicFrameChg chg="topLvl">
          <ac:chgData name="Technique Areflec" userId="df46fe25-2726-464a-8220-4e8fc8c9eb8a" providerId="ADAL" clId="{097606CA-C7C3-4F4E-AAE6-772D6A26083E}" dt="2024-01-22T13:37:39.863" v="3721" actId="478"/>
          <ac:graphicFrameMkLst>
            <pc:docMk/>
            <pc:sldMk cId="3470152259" sldId="297"/>
            <ac:graphicFrameMk id="7" creationId="{5EA7FAAA-E609-ED1C-4517-D563065A910D}"/>
          </ac:graphicFrameMkLst>
        </pc:graphicFrameChg>
      </pc:sldChg>
      <pc:sldChg chg="delSp modSp del mod">
        <pc:chgData name="Technique Areflec" userId="df46fe25-2726-464a-8220-4e8fc8c9eb8a" providerId="ADAL" clId="{097606CA-C7C3-4F4E-AAE6-772D6A26083E}" dt="2024-01-22T13:58:37.120" v="3813" actId="47"/>
        <pc:sldMkLst>
          <pc:docMk/>
          <pc:sldMk cId="738376427" sldId="298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738376427" sldId="298"/>
            <ac:spMk id="2" creationId="{B5D3A339-E394-B895-7EB9-0D2B51AD86B4}"/>
          </ac:spMkLst>
        </pc:spChg>
        <pc:spChg chg="del">
          <ac:chgData name="Technique Areflec" userId="df46fe25-2726-464a-8220-4e8fc8c9eb8a" providerId="ADAL" clId="{097606CA-C7C3-4F4E-AAE6-772D6A26083E}" dt="2024-01-22T10:59:17.587" v="1193" actId="478"/>
          <ac:spMkLst>
            <pc:docMk/>
            <pc:sldMk cId="738376427" sldId="298"/>
            <ac:spMk id="5" creationId="{2306A1C4-D5DA-7CCD-61DF-7AAE73D59E67}"/>
          </ac:spMkLst>
        </pc:spChg>
        <pc:spChg chg="del">
          <ac:chgData name="Technique Areflec" userId="df46fe25-2726-464a-8220-4e8fc8c9eb8a" providerId="ADAL" clId="{097606CA-C7C3-4F4E-AAE6-772D6A26083E}" dt="2024-01-22T10:59:18.437" v="1194" actId="478"/>
          <ac:spMkLst>
            <pc:docMk/>
            <pc:sldMk cId="738376427" sldId="298"/>
            <ac:spMk id="6" creationId="{2CD0D80E-4C2C-4323-4DCE-C6E2F564E78A}"/>
          </ac:spMkLst>
        </pc:spChg>
        <pc:spChg chg="del">
          <ac:chgData name="Technique Areflec" userId="df46fe25-2726-464a-8220-4e8fc8c9eb8a" providerId="ADAL" clId="{097606CA-C7C3-4F4E-AAE6-772D6A26083E}" dt="2024-01-22T10:59:18.902" v="1195" actId="478"/>
          <ac:spMkLst>
            <pc:docMk/>
            <pc:sldMk cId="738376427" sldId="298"/>
            <ac:spMk id="7" creationId="{96731478-4A63-BC3C-43A3-BCA7B2ED35B4}"/>
          </ac:spMkLst>
        </pc:spChg>
      </pc:sldChg>
      <pc:sldChg chg="modSp del">
        <pc:chgData name="Technique Areflec" userId="df46fe25-2726-464a-8220-4e8fc8c9eb8a" providerId="ADAL" clId="{097606CA-C7C3-4F4E-AAE6-772D6A26083E}" dt="2024-01-22T13:58:37.953" v="3814" actId="47"/>
        <pc:sldMkLst>
          <pc:docMk/>
          <pc:sldMk cId="1387523134" sldId="299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1387523134" sldId="299"/>
            <ac:spMk id="2" creationId="{B5D3A339-E394-B895-7EB9-0D2B51AD86B4}"/>
          </ac:spMkLst>
        </pc:spChg>
      </pc:sldChg>
      <pc:sldChg chg="addSp modSp del">
        <pc:chgData name="Technique Areflec" userId="df46fe25-2726-464a-8220-4e8fc8c9eb8a" providerId="ADAL" clId="{097606CA-C7C3-4F4E-AAE6-772D6A26083E}" dt="2024-01-22T14:10:34.375" v="4632" actId="47"/>
        <pc:sldMkLst>
          <pc:docMk/>
          <pc:sldMk cId="2986871503" sldId="300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2986871503" sldId="300"/>
            <ac:spMk id="2" creationId="{B5D3A339-E394-B895-7EB9-0D2B51AD86B4}"/>
          </ac:spMkLst>
        </pc:spChg>
        <pc:picChg chg="add mod">
          <ac:chgData name="Technique Areflec" userId="df46fe25-2726-464a-8220-4e8fc8c9eb8a" providerId="ADAL" clId="{097606CA-C7C3-4F4E-AAE6-772D6A26083E}" dt="2024-01-22T14:09:12.951" v="4584"/>
          <ac:picMkLst>
            <pc:docMk/>
            <pc:sldMk cId="2986871503" sldId="300"/>
            <ac:picMk id="12" creationId="{5542C7F7-349A-42DA-55CC-9BCA4E0E4411}"/>
          </ac:picMkLst>
        </pc:picChg>
      </pc:sldChg>
      <pc:sldChg chg="modSp del">
        <pc:chgData name="Technique Areflec" userId="df46fe25-2726-464a-8220-4e8fc8c9eb8a" providerId="ADAL" clId="{097606CA-C7C3-4F4E-AAE6-772D6A26083E}" dt="2024-01-22T14:10:37.168" v="4633" actId="47"/>
        <pc:sldMkLst>
          <pc:docMk/>
          <pc:sldMk cId="3239199772" sldId="301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3239199772" sldId="301"/>
            <ac:spMk id="2" creationId="{B5D3A339-E394-B895-7EB9-0D2B51AD86B4}"/>
          </ac:spMkLst>
        </pc:spChg>
      </pc:sldChg>
      <pc:sldChg chg="modSp del">
        <pc:chgData name="Technique Areflec" userId="df46fe25-2726-464a-8220-4e8fc8c9eb8a" providerId="ADAL" clId="{097606CA-C7C3-4F4E-AAE6-772D6A26083E}" dt="2024-01-22T14:10:38.149" v="4634" actId="47"/>
        <pc:sldMkLst>
          <pc:docMk/>
          <pc:sldMk cId="2374317565" sldId="302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2374317565" sldId="302"/>
            <ac:spMk id="2" creationId="{B5D3A339-E394-B895-7EB9-0D2B51AD86B4}"/>
          </ac:spMkLst>
        </pc:spChg>
      </pc:sldChg>
      <pc:sldChg chg="modSp del">
        <pc:chgData name="Technique Areflec" userId="df46fe25-2726-464a-8220-4e8fc8c9eb8a" providerId="ADAL" clId="{097606CA-C7C3-4F4E-AAE6-772D6A26083E}" dt="2024-01-22T14:11:29.342" v="4636" actId="47"/>
        <pc:sldMkLst>
          <pc:docMk/>
          <pc:sldMk cId="3958453244" sldId="303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3958453244" sldId="303"/>
            <ac:spMk id="2" creationId="{B5D3A339-E394-B895-7EB9-0D2B51AD86B4}"/>
          </ac:spMkLst>
        </pc:spChg>
      </pc:sldChg>
      <pc:sldChg chg="modSp del">
        <pc:chgData name="Technique Areflec" userId="df46fe25-2726-464a-8220-4e8fc8c9eb8a" providerId="ADAL" clId="{097606CA-C7C3-4F4E-AAE6-772D6A26083E}" dt="2024-01-22T14:11:31.497" v="4638" actId="47"/>
        <pc:sldMkLst>
          <pc:docMk/>
          <pc:sldMk cId="36677742" sldId="304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36677742" sldId="304"/>
            <ac:spMk id="2" creationId="{B5D3A339-E394-B895-7EB9-0D2B51AD86B4}"/>
          </ac:spMkLst>
        </pc:spChg>
      </pc:sldChg>
      <pc:sldChg chg="modSp del">
        <pc:chgData name="Technique Areflec" userId="df46fe25-2726-464a-8220-4e8fc8c9eb8a" providerId="ADAL" clId="{097606CA-C7C3-4F4E-AAE6-772D6A26083E}" dt="2024-01-22T14:11:32.186" v="4639" actId="47"/>
        <pc:sldMkLst>
          <pc:docMk/>
          <pc:sldMk cId="2532744277" sldId="305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2532744277" sldId="305"/>
            <ac:spMk id="2" creationId="{B5D3A339-E394-B895-7EB9-0D2B51AD86B4}"/>
          </ac:spMkLst>
        </pc:spChg>
      </pc:sldChg>
      <pc:sldChg chg="modSp del">
        <pc:chgData name="Technique Areflec" userId="df46fe25-2726-464a-8220-4e8fc8c9eb8a" providerId="ADAL" clId="{097606CA-C7C3-4F4E-AAE6-772D6A26083E}" dt="2024-01-22T14:11:32.857" v="4640" actId="47"/>
        <pc:sldMkLst>
          <pc:docMk/>
          <pc:sldMk cId="4127264673" sldId="306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4127264673" sldId="306"/>
            <ac:spMk id="2" creationId="{B5D3A339-E394-B895-7EB9-0D2B51AD86B4}"/>
          </ac:spMkLst>
        </pc:spChg>
      </pc:sldChg>
      <pc:sldChg chg="modSp del">
        <pc:chgData name="Technique Areflec" userId="df46fe25-2726-464a-8220-4e8fc8c9eb8a" providerId="ADAL" clId="{097606CA-C7C3-4F4E-AAE6-772D6A26083E}" dt="2024-01-22T14:11:33.459" v="4641" actId="47"/>
        <pc:sldMkLst>
          <pc:docMk/>
          <pc:sldMk cId="235926611" sldId="307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235926611" sldId="307"/>
            <ac:spMk id="2" creationId="{B5D3A339-E394-B895-7EB9-0D2B51AD86B4}"/>
          </ac:spMkLst>
        </pc:spChg>
      </pc:sldChg>
      <pc:sldChg chg="modSp del">
        <pc:chgData name="Technique Areflec" userId="df46fe25-2726-464a-8220-4e8fc8c9eb8a" providerId="ADAL" clId="{097606CA-C7C3-4F4E-AAE6-772D6A26083E}" dt="2024-01-22T14:11:39.668" v="4643" actId="47"/>
        <pc:sldMkLst>
          <pc:docMk/>
          <pc:sldMk cId="2457982660" sldId="310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2457982660" sldId="310"/>
            <ac:spMk id="2" creationId="{B5D3A339-E394-B895-7EB9-0D2B51AD86B4}"/>
          </ac:spMkLst>
        </pc:spChg>
      </pc:sldChg>
      <pc:sldChg chg="modSp del">
        <pc:chgData name="Technique Areflec" userId="df46fe25-2726-464a-8220-4e8fc8c9eb8a" providerId="ADAL" clId="{097606CA-C7C3-4F4E-AAE6-772D6A26083E}" dt="2024-01-22T14:11:45.400" v="4644" actId="47"/>
        <pc:sldMkLst>
          <pc:docMk/>
          <pc:sldMk cId="1592410906" sldId="311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1592410906" sldId="311"/>
            <ac:spMk id="2" creationId="{B5D3A339-E394-B895-7EB9-0D2B51AD86B4}"/>
          </ac:spMkLst>
        </pc:spChg>
      </pc:sldChg>
      <pc:sldChg chg="modSp del">
        <pc:chgData name="Technique Areflec" userId="df46fe25-2726-464a-8220-4e8fc8c9eb8a" providerId="ADAL" clId="{097606CA-C7C3-4F4E-AAE6-772D6A26083E}" dt="2024-01-22T14:11:30.976" v="4637" actId="47"/>
        <pc:sldMkLst>
          <pc:docMk/>
          <pc:sldMk cId="2015926290" sldId="312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2015926290" sldId="312"/>
            <ac:spMk id="2" creationId="{B5D3A339-E394-B895-7EB9-0D2B51AD86B4}"/>
          </ac:spMkLst>
        </pc:spChg>
      </pc:sldChg>
      <pc:sldChg chg="modSp del">
        <pc:chgData name="Technique Areflec" userId="df46fe25-2726-464a-8220-4e8fc8c9eb8a" providerId="ADAL" clId="{097606CA-C7C3-4F4E-AAE6-772D6A26083E}" dt="2024-01-22T14:11:38.080" v="4642" actId="47"/>
        <pc:sldMkLst>
          <pc:docMk/>
          <pc:sldMk cId="211948869" sldId="313"/>
        </pc:sldMkLst>
        <pc:spChg chg="mod">
          <ac:chgData name="Technique Areflec" userId="df46fe25-2726-464a-8220-4e8fc8c9eb8a" providerId="ADAL" clId="{097606CA-C7C3-4F4E-AAE6-772D6A26083E}" dt="2024-01-22T09:29:45.547" v="221"/>
          <ac:spMkLst>
            <pc:docMk/>
            <pc:sldMk cId="211948869" sldId="313"/>
            <ac:spMk id="2" creationId="{B5D3A339-E394-B895-7EB9-0D2B51AD86B4}"/>
          </ac:spMkLst>
        </pc:spChg>
      </pc:sldChg>
      <pc:sldChg chg="addSp delSp modSp new mod ord">
        <pc:chgData name="Technique Areflec" userId="df46fe25-2726-464a-8220-4e8fc8c9eb8a" providerId="ADAL" clId="{097606CA-C7C3-4F4E-AAE6-772D6A26083E}" dt="2024-01-22T12:52:30.581" v="2810" actId="1076"/>
        <pc:sldMkLst>
          <pc:docMk/>
          <pc:sldMk cId="3259079915" sldId="314"/>
        </pc:sldMkLst>
        <pc:spChg chg="del">
          <ac:chgData name="Technique Areflec" userId="df46fe25-2726-464a-8220-4e8fc8c9eb8a" providerId="ADAL" clId="{097606CA-C7C3-4F4E-AAE6-772D6A26083E}" dt="2024-01-22T09:54:38.353" v="502" actId="478"/>
          <ac:spMkLst>
            <pc:docMk/>
            <pc:sldMk cId="3259079915" sldId="314"/>
            <ac:spMk id="2" creationId="{C9CA4A6B-B120-9FEF-9ED1-FDE8A1C0834C}"/>
          </ac:spMkLst>
        </pc:spChg>
        <pc:spChg chg="del">
          <ac:chgData name="Technique Areflec" userId="df46fe25-2726-464a-8220-4e8fc8c9eb8a" providerId="ADAL" clId="{097606CA-C7C3-4F4E-AAE6-772D6A26083E}" dt="2024-01-22T09:54:40.515" v="503" actId="478"/>
          <ac:spMkLst>
            <pc:docMk/>
            <pc:sldMk cId="3259079915" sldId="314"/>
            <ac:spMk id="3" creationId="{81F6BAC9-FA11-2B7F-338D-88F7EC0FCF38}"/>
          </ac:spMkLst>
        </pc:spChg>
        <pc:spChg chg="add mod">
          <ac:chgData name="Technique Areflec" userId="df46fe25-2726-464a-8220-4e8fc8c9eb8a" providerId="ADAL" clId="{097606CA-C7C3-4F4E-AAE6-772D6A26083E}" dt="2024-01-22T10:29:50.210" v="964" actId="2711"/>
          <ac:spMkLst>
            <pc:docMk/>
            <pc:sldMk cId="3259079915" sldId="314"/>
            <ac:spMk id="5" creationId="{58951B5B-2F0E-D4F4-A5A7-E19FF7AAB759}"/>
          </ac:spMkLst>
        </pc:spChg>
        <pc:spChg chg="add mod">
          <ac:chgData name="Technique Areflec" userId="df46fe25-2726-464a-8220-4e8fc8c9eb8a" providerId="ADAL" clId="{097606CA-C7C3-4F4E-AAE6-772D6A26083E}" dt="2024-01-22T12:21:48.508" v="1847" actId="1076"/>
          <ac:spMkLst>
            <pc:docMk/>
            <pc:sldMk cId="3259079915" sldId="314"/>
            <ac:spMk id="6" creationId="{3DE9CB0C-5C88-2314-0377-F8AD58BFF883}"/>
          </ac:spMkLst>
        </pc:spChg>
        <pc:spChg chg="add mod">
          <ac:chgData name="Technique Areflec" userId="df46fe25-2726-464a-8220-4e8fc8c9eb8a" providerId="ADAL" clId="{097606CA-C7C3-4F4E-AAE6-772D6A26083E}" dt="2024-01-22T12:21:48.508" v="1847" actId="1076"/>
          <ac:spMkLst>
            <pc:docMk/>
            <pc:sldMk cId="3259079915" sldId="314"/>
            <ac:spMk id="9" creationId="{D7D06454-DA71-ABA2-78F9-6B50F940CAC2}"/>
          </ac:spMkLst>
        </pc:spChg>
        <pc:spChg chg="add mod">
          <ac:chgData name="Technique Areflec" userId="df46fe25-2726-464a-8220-4e8fc8c9eb8a" providerId="ADAL" clId="{097606CA-C7C3-4F4E-AAE6-772D6A26083E}" dt="2024-01-22T12:21:48.508" v="1847" actId="1076"/>
          <ac:spMkLst>
            <pc:docMk/>
            <pc:sldMk cId="3259079915" sldId="314"/>
            <ac:spMk id="11" creationId="{03862AAD-474A-C934-7A64-0B8C72B4CCD3}"/>
          </ac:spMkLst>
        </pc:spChg>
        <pc:spChg chg="add mod">
          <ac:chgData name="Technique Areflec" userId="df46fe25-2726-464a-8220-4e8fc8c9eb8a" providerId="ADAL" clId="{097606CA-C7C3-4F4E-AAE6-772D6A26083E}" dt="2024-01-22T12:21:48.508" v="1847" actId="1076"/>
          <ac:spMkLst>
            <pc:docMk/>
            <pc:sldMk cId="3259079915" sldId="314"/>
            <ac:spMk id="12" creationId="{4C8AFF6C-CF96-C7E8-D6DC-46FF7A65FC6B}"/>
          </ac:spMkLst>
        </pc:spChg>
        <pc:spChg chg="add mod">
          <ac:chgData name="Technique Areflec" userId="df46fe25-2726-464a-8220-4e8fc8c9eb8a" providerId="ADAL" clId="{097606CA-C7C3-4F4E-AAE6-772D6A26083E}" dt="2024-01-22T12:21:48.508" v="1847" actId="1076"/>
          <ac:spMkLst>
            <pc:docMk/>
            <pc:sldMk cId="3259079915" sldId="314"/>
            <ac:spMk id="13" creationId="{C0AAE2AD-3FD5-B057-136C-A0CB59434D45}"/>
          </ac:spMkLst>
        </pc:spChg>
        <pc:spChg chg="add mod">
          <ac:chgData name="Technique Areflec" userId="df46fe25-2726-464a-8220-4e8fc8c9eb8a" providerId="ADAL" clId="{097606CA-C7C3-4F4E-AAE6-772D6A26083E}" dt="2024-01-22T12:21:48.508" v="1847" actId="1076"/>
          <ac:spMkLst>
            <pc:docMk/>
            <pc:sldMk cId="3259079915" sldId="314"/>
            <ac:spMk id="14" creationId="{EAD13C82-E6F6-8E09-7CBA-BC173FBC1014}"/>
          </ac:spMkLst>
        </pc:spChg>
        <pc:spChg chg="add mod">
          <ac:chgData name="Technique Areflec" userId="df46fe25-2726-464a-8220-4e8fc8c9eb8a" providerId="ADAL" clId="{097606CA-C7C3-4F4E-AAE6-772D6A26083E}" dt="2024-01-22T12:52:30.581" v="2810" actId="1076"/>
          <ac:spMkLst>
            <pc:docMk/>
            <pc:sldMk cId="3259079915" sldId="314"/>
            <ac:spMk id="15" creationId="{C4B979D9-0E49-E52D-18F5-E1DB323083AB}"/>
          </ac:spMkLst>
        </pc:spChg>
        <pc:grpChg chg="add mod">
          <ac:chgData name="Technique Areflec" userId="df46fe25-2726-464a-8220-4e8fc8c9eb8a" providerId="ADAL" clId="{097606CA-C7C3-4F4E-AAE6-772D6A26083E}" dt="2024-01-22T12:21:48.508" v="1847" actId="1076"/>
          <ac:grpSpMkLst>
            <pc:docMk/>
            <pc:sldMk cId="3259079915" sldId="314"/>
            <ac:grpSpMk id="10" creationId="{5E6A5EEF-0AA7-811F-3A91-849DBE1B4FC6}"/>
          </ac:grpSpMkLst>
        </pc:grpChg>
        <pc:grpChg chg="add mod">
          <ac:chgData name="Technique Areflec" userId="df46fe25-2726-464a-8220-4e8fc8c9eb8a" providerId="ADAL" clId="{097606CA-C7C3-4F4E-AAE6-772D6A26083E}" dt="2024-01-22T12:21:48.508" v="1847" actId="1076"/>
          <ac:grpSpMkLst>
            <pc:docMk/>
            <pc:sldMk cId="3259079915" sldId="314"/>
            <ac:grpSpMk id="16" creationId="{46A8B001-AE14-B0F4-865D-259FB0153DA3}"/>
          </ac:grpSpMkLst>
        </pc:grpChg>
        <pc:picChg chg="add del mod">
          <ac:chgData name="Technique Areflec" userId="df46fe25-2726-464a-8220-4e8fc8c9eb8a" providerId="ADAL" clId="{097606CA-C7C3-4F4E-AAE6-772D6A26083E}" dt="2024-01-22T10:17:31.097" v="597" actId="1076"/>
          <ac:picMkLst>
            <pc:docMk/>
            <pc:sldMk cId="3259079915" sldId="314"/>
            <ac:picMk id="8" creationId="{2D7C1B30-933C-AD9E-DAEC-1E5F3C7F9E3D}"/>
          </ac:picMkLst>
        </pc:picChg>
        <pc:picChg chg="add del mod">
          <ac:chgData name="Technique Areflec" userId="df46fe25-2726-464a-8220-4e8fc8c9eb8a" providerId="ADAL" clId="{097606CA-C7C3-4F4E-AAE6-772D6A26083E}" dt="2024-01-22T09:54:54.639" v="510" actId="478"/>
          <ac:picMkLst>
            <pc:docMk/>
            <pc:sldMk cId="3259079915" sldId="314"/>
            <ac:picMk id="1026" creationId="{12A966C7-2B0B-E261-4FF7-CC8878BF2449}"/>
          </ac:picMkLst>
        </pc:picChg>
        <pc:picChg chg="add del mod">
          <ac:chgData name="Technique Areflec" userId="df46fe25-2726-464a-8220-4e8fc8c9eb8a" providerId="ADAL" clId="{097606CA-C7C3-4F4E-AAE6-772D6A26083E}" dt="2024-01-22T09:55:46.748" v="514" actId="478"/>
          <ac:picMkLst>
            <pc:docMk/>
            <pc:sldMk cId="3259079915" sldId="314"/>
            <ac:picMk id="1028" creationId="{DEACCD11-A0A8-5D47-AE5F-4DD0D134E398}"/>
          </ac:picMkLst>
        </pc:picChg>
        <pc:picChg chg="add mod">
          <ac:chgData name="Technique Areflec" userId="df46fe25-2726-464a-8220-4e8fc8c9eb8a" providerId="ADAL" clId="{097606CA-C7C3-4F4E-AAE6-772D6A26083E}" dt="2024-01-22T12:21:48.508" v="1847" actId="1076"/>
          <ac:picMkLst>
            <pc:docMk/>
            <pc:sldMk cId="3259079915" sldId="314"/>
            <ac:picMk id="1030" creationId="{CA281295-BC28-5687-394E-28AA436D16AB}"/>
          </ac:picMkLst>
        </pc:picChg>
        <pc:picChg chg="add del mod">
          <ac:chgData name="Technique Areflec" userId="df46fe25-2726-464a-8220-4e8fc8c9eb8a" providerId="ADAL" clId="{097606CA-C7C3-4F4E-AAE6-772D6A26083E}" dt="2024-01-22T10:03:49.931" v="555" actId="478"/>
          <ac:picMkLst>
            <pc:docMk/>
            <pc:sldMk cId="3259079915" sldId="314"/>
            <ac:picMk id="1032" creationId="{AF12C11F-EC4B-D293-E09F-A1E13D2E146C}"/>
          </ac:picMkLst>
        </pc:picChg>
        <pc:picChg chg="add del mod">
          <ac:chgData name="Technique Areflec" userId="df46fe25-2726-464a-8220-4e8fc8c9eb8a" providerId="ADAL" clId="{097606CA-C7C3-4F4E-AAE6-772D6A26083E}" dt="2024-01-22T10:04:16.948" v="558" actId="478"/>
          <ac:picMkLst>
            <pc:docMk/>
            <pc:sldMk cId="3259079915" sldId="314"/>
            <ac:picMk id="1034" creationId="{F53F026D-3FB2-19AA-E4A6-39F0A31FEF41}"/>
          </ac:picMkLst>
        </pc:picChg>
        <pc:picChg chg="add del mod">
          <ac:chgData name="Technique Areflec" userId="df46fe25-2726-464a-8220-4e8fc8c9eb8a" providerId="ADAL" clId="{097606CA-C7C3-4F4E-AAE6-772D6A26083E}" dt="2024-01-22T10:05:41.639" v="563" actId="478"/>
          <ac:picMkLst>
            <pc:docMk/>
            <pc:sldMk cId="3259079915" sldId="314"/>
            <ac:picMk id="1036" creationId="{D7E67A1D-4A54-7B72-8DDA-2655FFEACF9F}"/>
          </ac:picMkLst>
        </pc:picChg>
        <pc:picChg chg="add del mod">
          <ac:chgData name="Technique Areflec" userId="df46fe25-2726-464a-8220-4e8fc8c9eb8a" providerId="ADAL" clId="{097606CA-C7C3-4F4E-AAE6-772D6A26083E}" dt="2024-01-22T10:05:57.050" v="566" actId="478"/>
          <ac:picMkLst>
            <pc:docMk/>
            <pc:sldMk cId="3259079915" sldId="314"/>
            <ac:picMk id="1038" creationId="{CF5AB19A-539F-429F-3251-8E97A552BFFE}"/>
          </ac:picMkLst>
        </pc:picChg>
      </pc:sldChg>
      <pc:sldChg chg="addSp delSp modSp add mod ord">
        <pc:chgData name="Technique Areflec" userId="df46fe25-2726-464a-8220-4e8fc8c9eb8a" providerId="ADAL" clId="{097606CA-C7C3-4F4E-AAE6-772D6A26083E}" dt="2024-01-22T13:06:22.836" v="3078" actId="14100"/>
        <pc:sldMkLst>
          <pc:docMk/>
          <pc:sldMk cId="4124809081" sldId="315"/>
        </pc:sldMkLst>
        <pc:spChg chg="mod">
          <ac:chgData name="Technique Areflec" userId="df46fe25-2726-464a-8220-4e8fc8c9eb8a" providerId="ADAL" clId="{097606CA-C7C3-4F4E-AAE6-772D6A26083E}" dt="2024-01-22T10:29:26.778" v="961" actId="2711"/>
          <ac:spMkLst>
            <pc:docMk/>
            <pc:sldMk cId="4124809081" sldId="315"/>
            <ac:spMk id="4" creationId="{7535728A-C501-0200-AFC6-8E21D60A2FF7}"/>
          </ac:spMkLst>
        </pc:spChg>
        <pc:spChg chg="mod">
          <ac:chgData name="Technique Areflec" userId="df46fe25-2726-464a-8220-4e8fc8c9eb8a" providerId="ADAL" clId="{097606CA-C7C3-4F4E-AAE6-772D6A26083E}" dt="2024-01-22T10:29:56.612" v="965" actId="2711"/>
          <ac:spMkLst>
            <pc:docMk/>
            <pc:sldMk cId="4124809081" sldId="315"/>
            <ac:spMk id="5" creationId="{58951B5B-2F0E-D4F4-A5A7-E19FF7AAB759}"/>
          </ac:spMkLst>
        </pc:spChg>
        <pc:spChg chg="mod">
          <ac:chgData name="Technique Areflec" userId="df46fe25-2726-464a-8220-4e8fc8c9eb8a" providerId="ADAL" clId="{097606CA-C7C3-4F4E-AAE6-772D6A26083E}" dt="2024-01-22T10:27:22.897" v="876" actId="1076"/>
          <ac:spMkLst>
            <pc:docMk/>
            <pc:sldMk cId="4124809081" sldId="315"/>
            <ac:spMk id="6" creationId="{3DE9CB0C-5C88-2314-0377-F8AD58BFF883}"/>
          </ac:spMkLst>
        </pc:spChg>
        <pc:spChg chg="mod">
          <ac:chgData name="Technique Areflec" userId="df46fe25-2726-464a-8220-4e8fc8c9eb8a" providerId="ADAL" clId="{097606CA-C7C3-4F4E-AAE6-772D6A26083E}" dt="2024-01-22T12:52:46.125" v="2813" actId="1076"/>
          <ac:spMkLst>
            <pc:docMk/>
            <pc:sldMk cId="4124809081" sldId="315"/>
            <ac:spMk id="7" creationId="{0F0FA404-CF02-839C-31E7-D33ACFC28563}"/>
          </ac:spMkLst>
        </pc:spChg>
        <pc:spChg chg="mod">
          <ac:chgData name="Technique Areflec" userId="df46fe25-2726-464a-8220-4e8fc8c9eb8a" providerId="ADAL" clId="{097606CA-C7C3-4F4E-AAE6-772D6A26083E}" dt="2024-01-22T12:52:46.125" v="2813" actId="1076"/>
          <ac:spMkLst>
            <pc:docMk/>
            <pc:sldMk cId="4124809081" sldId="315"/>
            <ac:spMk id="8" creationId="{253C3A04-61BA-7759-332D-465A700508D7}"/>
          </ac:spMkLst>
        </pc:spChg>
        <pc:spChg chg="mod">
          <ac:chgData name="Technique Areflec" userId="df46fe25-2726-464a-8220-4e8fc8c9eb8a" providerId="ADAL" clId="{097606CA-C7C3-4F4E-AAE6-772D6A26083E}" dt="2024-01-22T10:27:22.897" v="876" actId="1076"/>
          <ac:spMkLst>
            <pc:docMk/>
            <pc:sldMk cId="4124809081" sldId="315"/>
            <ac:spMk id="9" creationId="{D7D06454-DA71-ABA2-78F9-6B50F940CAC2}"/>
          </ac:spMkLst>
        </pc:spChg>
        <pc:spChg chg="del">
          <ac:chgData name="Technique Areflec" userId="df46fe25-2726-464a-8220-4e8fc8c9eb8a" providerId="ADAL" clId="{097606CA-C7C3-4F4E-AAE6-772D6A26083E}" dt="2024-01-22T10:27:25.240" v="878" actId="478"/>
          <ac:spMkLst>
            <pc:docMk/>
            <pc:sldMk cId="4124809081" sldId="315"/>
            <ac:spMk id="11" creationId="{03862AAD-474A-C934-7A64-0B8C72B4CCD3}"/>
          </ac:spMkLst>
        </pc:spChg>
        <pc:spChg chg="del">
          <ac:chgData name="Technique Areflec" userId="df46fe25-2726-464a-8220-4e8fc8c9eb8a" providerId="ADAL" clId="{097606CA-C7C3-4F4E-AAE6-772D6A26083E}" dt="2024-01-22T10:27:25.240" v="878" actId="478"/>
          <ac:spMkLst>
            <pc:docMk/>
            <pc:sldMk cId="4124809081" sldId="315"/>
            <ac:spMk id="12" creationId="{4C8AFF6C-CF96-C7E8-D6DC-46FF7A65FC6B}"/>
          </ac:spMkLst>
        </pc:spChg>
        <pc:spChg chg="del">
          <ac:chgData name="Technique Areflec" userId="df46fe25-2726-464a-8220-4e8fc8c9eb8a" providerId="ADAL" clId="{097606CA-C7C3-4F4E-AAE6-772D6A26083E}" dt="2024-01-22T10:27:25.240" v="878" actId="478"/>
          <ac:spMkLst>
            <pc:docMk/>
            <pc:sldMk cId="4124809081" sldId="315"/>
            <ac:spMk id="13" creationId="{C0AAE2AD-3FD5-B057-136C-A0CB59434D45}"/>
          </ac:spMkLst>
        </pc:spChg>
        <pc:spChg chg="del">
          <ac:chgData name="Technique Areflec" userId="df46fe25-2726-464a-8220-4e8fc8c9eb8a" providerId="ADAL" clId="{097606CA-C7C3-4F4E-AAE6-772D6A26083E}" dt="2024-01-22T10:27:25.240" v="878" actId="478"/>
          <ac:spMkLst>
            <pc:docMk/>
            <pc:sldMk cId="4124809081" sldId="315"/>
            <ac:spMk id="14" creationId="{EAD13C82-E6F6-8E09-7CBA-BC173FBC1014}"/>
          </ac:spMkLst>
        </pc:spChg>
        <pc:spChg chg="del mod">
          <ac:chgData name="Technique Areflec" userId="df46fe25-2726-464a-8220-4e8fc8c9eb8a" providerId="ADAL" clId="{097606CA-C7C3-4F4E-AAE6-772D6A26083E}" dt="2024-01-22T10:32:41.306" v="996" actId="478"/>
          <ac:spMkLst>
            <pc:docMk/>
            <pc:sldMk cId="4124809081" sldId="315"/>
            <ac:spMk id="15" creationId="{C4B979D9-0E49-E52D-18F5-E1DB323083AB}"/>
          </ac:spMkLst>
        </pc:spChg>
        <pc:spChg chg="mod">
          <ac:chgData name="Technique Areflec" userId="df46fe25-2726-464a-8220-4e8fc8c9eb8a" providerId="ADAL" clId="{097606CA-C7C3-4F4E-AAE6-772D6A26083E}" dt="2024-01-22T12:52:46.125" v="2813" actId="1076"/>
          <ac:spMkLst>
            <pc:docMk/>
            <pc:sldMk cId="4124809081" sldId="315"/>
            <ac:spMk id="16" creationId="{8AF2036C-ADAB-A9FE-B597-6DA4A37489D0}"/>
          </ac:spMkLst>
        </pc:spChg>
        <pc:spChg chg="mod">
          <ac:chgData name="Technique Areflec" userId="df46fe25-2726-464a-8220-4e8fc8c9eb8a" providerId="ADAL" clId="{097606CA-C7C3-4F4E-AAE6-772D6A26083E}" dt="2024-01-22T12:52:46.125" v="2813" actId="1076"/>
          <ac:spMkLst>
            <pc:docMk/>
            <pc:sldMk cId="4124809081" sldId="315"/>
            <ac:spMk id="17" creationId="{00693F9E-158A-A53E-896F-4EB125E76810}"/>
          </ac:spMkLst>
        </pc:spChg>
        <pc:spChg chg="mod">
          <ac:chgData name="Technique Areflec" userId="df46fe25-2726-464a-8220-4e8fc8c9eb8a" providerId="ADAL" clId="{097606CA-C7C3-4F4E-AAE6-772D6A26083E}" dt="2024-01-22T12:52:46.125" v="2813" actId="1076"/>
          <ac:spMkLst>
            <pc:docMk/>
            <pc:sldMk cId="4124809081" sldId="315"/>
            <ac:spMk id="18" creationId="{91BF1012-5083-E8FD-6C22-D84E6F5EF408}"/>
          </ac:spMkLst>
        </pc:spChg>
        <pc:spChg chg="mod">
          <ac:chgData name="Technique Areflec" userId="df46fe25-2726-464a-8220-4e8fc8c9eb8a" providerId="ADAL" clId="{097606CA-C7C3-4F4E-AAE6-772D6A26083E}" dt="2024-01-22T12:52:46.125" v="2813" actId="1076"/>
          <ac:spMkLst>
            <pc:docMk/>
            <pc:sldMk cId="4124809081" sldId="315"/>
            <ac:spMk id="19" creationId="{FE6D5142-0C42-3A3E-A56C-DD6AE35B5A9B}"/>
          </ac:spMkLst>
        </pc:spChg>
        <pc:spChg chg="mod">
          <ac:chgData name="Technique Areflec" userId="df46fe25-2726-464a-8220-4e8fc8c9eb8a" providerId="ADAL" clId="{097606CA-C7C3-4F4E-AAE6-772D6A26083E}" dt="2024-01-22T12:52:46.125" v="2813" actId="1076"/>
          <ac:spMkLst>
            <pc:docMk/>
            <pc:sldMk cId="4124809081" sldId="315"/>
            <ac:spMk id="20" creationId="{C6F8A1FF-5754-3D9A-E51E-8F62E15FAFC2}"/>
          </ac:spMkLst>
        </pc:spChg>
        <pc:spChg chg="mod">
          <ac:chgData name="Technique Areflec" userId="df46fe25-2726-464a-8220-4e8fc8c9eb8a" providerId="ADAL" clId="{097606CA-C7C3-4F4E-AAE6-772D6A26083E}" dt="2024-01-22T12:52:46.125" v="2813" actId="1076"/>
          <ac:spMkLst>
            <pc:docMk/>
            <pc:sldMk cId="4124809081" sldId="315"/>
            <ac:spMk id="21" creationId="{ED6503E7-3DA0-90F8-BBEB-A9AE037E64B3}"/>
          </ac:spMkLst>
        </pc:spChg>
        <pc:spChg chg="mod">
          <ac:chgData name="Technique Areflec" userId="df46fe25-2726-464a-8220-4e8fc8c9eb8a" providerId="ADAL" clId="{097606CA-C7C3-4F4E-AAE6-772D6A26083E}" dt="2024-01-22T12:52:46.125" v="2813" actId="1076"/>
          <ac:spMkLst>
            <pc:docMk/>
            <pc:sldMk cId="4124809081" sldId="315"/>
            <ac:spMk id="22" creationId="{DB73BD86-1927-8F4E-71CC-DC4228BEDD87}"/>
          </ac:spMkLst>
        </pc:spChg>
        <pc:spChg chg="add del mod">
          <ac:chgData name="Technique Areflec" userId="df46fe25-2726-464a-8220-4e8fc8c9eb8a" providerId="ADAL" clId="{097606CA-C7C3-4F4E-AAE6-772D6A26083E}" dt="2024-01-22T12:33:07.440" v="2361"/>
          <ac:spMkLst>
            <pc:docMk/>
            <pc:sldMk cId="4124809081" sldId="315"/>
            <ac:spMk id="30" creationId="{17A0D5F6-2F4F-B238-689D-53BA41DD336C}"/>
          </ac:spMkLst>
        </pc:spChg>
        <pc:spChg chg="add mod">
          <ac:chgData name="Technique Areflec" userId="df46fe25-2726-464a-8220-4e8fc8c9eb8a" providerId="ADAL" clId="{097606CA-C7C3-4F4E-AAE6-772D6A26083E}" dt="2024-01-22T13:06:12.249" v="3077" actId="12"/>
          <ac:spMkLst>
            <pc:docMk/>
            <pc:sldMk cId="4124809081" sldId="315"/>
            <ac:spMk id="31" creationId="{FC46EB48-0128-1734-4A97-884E057895B6}"/>
          </ac:spMkLst>
        </pc:spChg>
        <pc:grpChg chg="add mod">
          <ac:chgData name="Technique Areflec" userId="df46fe25-2726-464a-8220-4e8fc8c9eb8a" providerId="ADAL" clId="{097606CA-C7C3-4F4E-AAE6-772D6A26083E}" dt="2024-01-22T12:52:46.125" v="2813" actId="1076"/>
          <ac:grpSpMkLst>
            <pc:docMk/>
            <pc:sldMk cId="4124809081" sldId="315"/>
            <ac:grpSpMk id="2" creationId="{DB48538C-3DCD-7C35-838D-5E3922522216}"/>
          </ac:grpSpMkLst>
        </pc:grpChg>
        <pc:grpChg chg="mod">
          <ac:chgData name="Technique Areflec" userId="df46fe25-2726-464a-8220-4e8fc8c9eb8a" providerId="ADAL" clId="{097606CA-C7C3-4F4E-AAE6-772D6A26083E}" dt="2024-01-22T12:52:46.125" v="2813" actId="1076"/>
          <ac:grpSpMkLst>
            <pc:docMk/>
            <pc:sldMk cId="4124809081" sldId="315"/>
            <ac:grpSpMk id="3" creationId="{22A1BD9F-D594-4A42-B17E-D2C3AFF4DF65}"/>
          </ac:grpSpMkLst>
        </pc:grpChg>
        <pc:grpChg chg="del mod">
          <ac:chgData name="Technique Areflec" userId="df46fe25-2726-464a-8220-4e8fc8c9eb8a" providerId="ADAL" clId="{097606CA-C7C3-4F4E-AAE6-772D6A26083E}" dt="2024-01-22T10:27:23.551" v="877" actId="478"/>
          <ac:grpSpMkLst>
            <pc:docMk/>
            <pc:sldMk cId="4124809081" sldId="315"/>
            <ac:grpSpMk id="10" creationId="{5E6A5EEF-0AA7-811F-3A91-849DBE1B4FC6}"/>
          </ac:grpSpMkLst>
        </pc:grpChg>
        <pc:picChg chg="mod">
          <ac:chgData name="Technique Areflec" userId="df46fe25-2726-464a-8220-4e8fc8c9eb8a" providerId="ADAL" clId="{097606CA-C7C3-4F4E-AAE6-772D6A26083E}" dt="2024-01-22T12:52:46.125" v="2813" actId="1076"/>
          <ac:picMkLst>
            <pc:docMk/>
            <pc:sldMk cId="4124809081" sldId="315"/>
            <ac:picMk id="23" creationId="{E24BFD73-F0D7-93E4-7A9E-177573AEC7C0}"/>
          </ac:picMkLst>
        </pc:picChg>
        <pc:picChg chg="mod">
          <ac:chgData name="Technique Areflec" userId="df46fe25-2726-464a-8220-4e8fc8c9eb8a" providerId="ADAL" clId="{097606CA-C7C3-4F4E-AAE6-772D6A26083E}" dt="2024-01-22T12:52:46.125" v="2813" actId="1076"/>
          <ac:picMkLst>
            <pc:docMk/>
            <pc:sldMk cId="4124809081" sldId="315"/>
            <ac:picMk id="24" creationId="{8CC77985-5301-6C22-80D1-AFBFA16CF355}"/>
          </ac:picMkLst>
        </pc:picChg>
        <pc:picChg chg="mod">
          <ac:chgData name="Technique Areflec" userId="df46fe25-2726-464a-8220-4e8fc8c9eb8a" providerId="ADAL" clId="{097606CA-C7C3-4F4E-AAE6-772D6A26083E}" dt="2024-01-22T12:52:46.125" v="2813" actId="1076"/>
          <ac:picMkLst>
            <pc:docMk/>
            <pc:sldMk cId="4124809081" sldId="315"/>
            <ac:picMk id="25" creationId="{BA298F95-677E-8E59-8619-9DC3F3AE9AC5}"/>
          </ac:picMkLst>
        </pc:picChg>
        <pc:picChg chg="mod">
          <ac:chgData name="Technique Areflec" userId="df46fe25-2726-464a-8220-4e8fc8c9eb8a" providerId="ADAL" clId="{097606CA-C7C3-4F4E-AAE6-772D6A26083E}" dt="2024-01-22T12:52:46.125" v="2813" actId="1076"/>
          <ac:picMkLst>
            <pc:docMk/>
            <pc:sldMk cId="4124809081" sldId="315"/>
            <ac:picMk id="26" creationId="{1619DCD2-7090-32A9-CDF8-0DD6641104FD}"/>
          </ac:picMkLst>
        </pc:picChg>
        <pc:picChg chg="mod">
          <ac:chgData name="Technique Areflec" userId="df46fe25-2726-464a-8220-4e8fc8c9eb8a" providerId="ADAL" clId="{097606CA-C7C3-4F4E-AAE6-772D6A26083E}" dt="2024-01-22T12:52:46.125" v="2813" actId="1076"/>
          <ac:picMkLst>
            <pc:docMk/>
            <pc:sldMk cId="4124809081" sldId="315"/>
            <ac:picMk id="27" creationId="{8FF6A34D-A190-B054-3043-BF72655D74FD}"/>
          </ac:picMkLst>
        </pc:picChg>
        <pc:picChg chg="mod">
          <ac:chgData name="Technique Areflec" userId="df46fe25-2726-464a-8220-4e8fc8c9eb8a" providerId="ADAL" clId="{097606CA-C7C3-4F4E-AAE6-772D6A26083E}" dt="2024-01-22T12:52:46.125" v="2813" actId="1076"/>
          <ac:picMkLst>
            <pc:docMk/>
            <pc:sldMk cId="4124809081" sldId="315"/>
            <ac:picMk id="28" creationId="{DF9979A5-8C4B-A40E-2B1B-C656DF02EDAC}"/>
          </ac:picMkLst>
        </pc:picChg>
        <pc:picChg chg="mod">
          <ac:chgData name="Technique Areflec" userId="df46fe25-2726-464a-8220-4e8fc8c9eb8a" providerId="ADAL" clId="{097606CA-C7C3-4F4E-AAE6-772D6A26083E}" dt="2024-01-22T12:52:46.125" v="2813" actId="1076"/>
          <ac:picMkLst>
            <pc:docMk/>
            <pc:sldMk cId="4124809081" sldId="315"/>
            <ac:picMk id="29" creationId="{F31F74CD-3833-62EB-BBA1-B9EF9C3724A4}"/>
          </ac:picMkLst>
        </pc:picChg>
        <pc:picChg chg="add mod">
          <ac:chgData name="Technique Areflec" userId="df46fe25-2726-464a-8220-4e8fc8c9eb8a" providerId="ADAL" clId="{097606CA-C7C3-4F4E-AAE6-772D6A26083E}" dt="2024-01-22T13:06:22.836" v="3078" actId="14100"/>
          <ac:picMkLst>
            <pc:docMk/>
            <pc:sldMk cId="4124809081" sldId="315"/>
            <ac:picMk id="32" creationId="{BD9AF7AB-113A-4ECD-28C2-BDC487807A85}"/>
          </ac:picMkLst>
        </pc:picChg>
        <pc:picChg chg="mod">
          <ac:chgData name="Technique Areflec" userId="df46fe25-2726-464a-8220-4e8fc8c9eb8a" providerId="ADAL" clId="{097606CA-C7C3-4F4E-AAE6-772D6A26083E}" dt="2024-01-22T10:27:22.897" v="876" actId="1076"/>
          <ac:picMkLst>
            <pc:docMk/>
            <pc:sldMk cId="4124809081" sldId="315"/>
            <ac:picMk id="1030" creationId="{CA281295-BC28-5687-394E-28AA436D16AB}"/>
          </ac:picMkLst>
        </pc:picChg>
      </pc:sldChg>
      <pc:sldChg chg="addSp delSp modSp add mod ord">
        <pc:chgData name="Technique Areflec" userId="df46fe25-2726-464a-8220-4e8fc8c9eb8a" providerId="ADAL" clId="{097606CA-C7C3-4F4E-AAE6-772D6A26083E}" dt="2024-01-22T13:01:16.122" v="3076" actId="1076"/>
        <pc:sldMkLst>
          <pc:docMk/>
          <pc:sldMk cId="20051428" sldId="316"/>
        </pc:sldMkLst>
        <pc:spChg chg="mod">
          <ac:chgData name="Technique Areflec" userId="df46fe25-2726-464a-8220-4e8fc8c9eb8a" providerId="ADAL" clId="{097606CA-C7C3-4F4E-AAE6-772D6A26083E}" dt="2024-01-22T10:30:07.928" v="966" actId="2711"/>
          <ac:spMkLst>
            <pc:docMk/>
            <pc:sldMk cId="20051428" sldId="316"/>
            <ac:spMk id="5" creationId="{58951B5B-2F0E-D4F4-A5A7-E19FF7AAB759}"/>
          </ac:spMkLst>
        </pc:spChg>
        <pc:spChg chg="add mod">
          <ac:chgData name="Technique Areflec" userId="df46fe25-2726-464a-8220-4e8fc8c9eb8a" providerId="ADAL" clId="{097606CA-C7C3-4F4E-AAE6-772D6A26083E}" dt="2024-01-22T12:55:59.571" v="2917" actId="14100"/>
          <ac:spMkLst>
            <pc:docMk/>
            <pc:sldMk cId="20051428" sldId="316"/>
            <ac:spMk id="14" creationId="{471D4462-32FC-21FF-051B-FA76C14435A8}"/>
          </ac:spMkLst>
        </pc:spChg>
        <pc:spChg chg="del mod">
          <ac:chgData name="Technique Areflec" userId="df46fe25-2726-464a-8220-4e8fc8c9eb8a" providerId="ADAL" clId="{097606CA-C7C3-4F4E-AAE6-772D6A26083E}" dt="2024-01-22T12:55:31.040" v="2868" actId="478"/>
          <ac:spMkLst>
            <pc:docMk/>
            <pc:sldMk cId="20051428" sldId="316"/>
            <ac:spMk id="15" creationId="{C4B979D9-0E49-E52D-18F5-E1DB323083AB}"/>
          </ac:spMkLst>
        </pc:spChg>
        <pc:spChg chg="add mod">
          <ac:chgData name="Technique Areflec" userId="df46fe25-2726-464a-8220-4e8fc8c9eb8a" providerId="ADAL" clId="{097606CA-C7C3-4F4E-AAE6-772D6A26083E}" dt="2024-01-22T12:59:03.218" v="3026" actId="1076"/>
          <ac:spMkLst>
            <pc:docMk/>
            <pc:sldMk cId="20051428" sldId="316"/>
            <ac:spMk id="16" creationId="{3B36A423-47D4-2AD1-24D9-74248127A3BA}"/>
          </ac:spMkLst>
        </pc:spChg>
        <pc:spChg chg="add mod">
          <ac:chgData name="Technique Areflec" userId="df46fe25-2726-464a-8220-4e8fc8c9eb8a" providerId="ADAL" clId="{097606CA-C7C3-4F4E-AAE6-772D6A26083E}" dt="2024-01-22T12:56:51.346" v="2978" actId="1076"/>
          <ac:spMkLst>
            <pc:docMk/>
            <pc:sldMk cId="20051428" sldId="316"/>
            <ac:spMk id="17" creationId="{11E1DF05-7881-4D26-855C-2EDC8959DF88}"/>
          </ac:spMkLst>
        </pc:spChg>
        <pc:spChg chg="add mod">
          <ac:chgData name="Technique Areflec" userId="df46fe25-2726-464a-8220-4e8fc8c9eb8a" providerId="ADAL" clId="{097606CA-C7C3-4F4E-AAE6-772D6A26083E}" dt="2024-01-22T12:59:01.226" v="3025" actId="1076"/>
          <ac:spMkLst>
            <pc:docMk/>
            <pc:sldMk cId="20051428" sldId="316"/>
            <ac:spMk id="18" creationId="{760FABE3-EF1D-B5F4-76EA-253A27F04F0C}"/>
          </ac:spMkLst>
        </pc:spChg>
        <pc:spChg chg="add mod">
          <ac:chgData name="Technique Areflec" userId="df46fe25-2726-464a-8220-4e8fc8c9eb8a" providerId="ADAL" clId="{097606CA-C7C3-4F4E-AAE6-772D6A26083E}" dt="2024-01-22T13:01:11.572" v="3073" actId="1076"/>
          <ac:spMkLst>
            <pc:docMk/>
            <pc:sldMk cId="20051428" sldId="316"/>
            <ac:spMk id="21" creationId="{F31C73AF-D938-E9FA-7646-D13945507BA0}"/>
          </ac:spMkLst>
        </pc:spChg>
        <pc:picChg chg="add mod">
          <ac:chgData name="Technique Areflec" userId="df46fe25-2726-464a-8220-4e8fc8c9eb8a" providerId="ADAL" clId="{097606CA-C7C3-4F4E-AAE6-772D6A26083E}" dt="2024-01-22T12:57:03.507" v="2986" actId="1076"/>
          <ac:picMkLst>
            <pc:docMk/>
            <pc:sldMk cId="20051428" sldId="316"/>
            <ac:picMk id="2" creationId="{6B7D336A-98FB-549C-E50A-D9521B7752DB}"/>
          </ac:picMkLst>
        </pc:picChg>
        <pc:picChg chg="add mod">
          <ac:chgData name="Technique Areflec" userId="df46fe25-2726-464a-8220-4e8fc8c9eb8a" providerId="ADAL" clId="{097606CA-C7C3-4F4E-AAE6-772D6A26083E}" dt="2024-01-22T12:59:09.346" v="3029" actId="1076"/>
          <ac:picMkLst>
            <pc:docMk/>
            <pc:sldMk cId="20051428" sldId="316"/>
            <ac:picMk id="3" creationId="{54D9E2D3-69BC-FABB-B9C9-F0EDFDAF1CAB}"/>
          </ac:picMkLst>
        </pc:picChg>
        <pc:picChg chg="add mod">
          <ac:chgData name="Technique Areflec" userId="df46fe25-2726-464a-8220-4e8fc8c9eb8a" providerId="ADAL" clId="{097606CA-C7C3-4F4E-AAE6-772D6A26083E}" dt="2024-01-22T12:56:53.083" v="2979" actId="1076"/>
          <ac:picMkLst>
            <pc:docMk/>
            <pc:sldMk cId="20051428" sldId="316"/>
            <ac:picMk id="6" creationId="{FFDB2FB2-6E98-67AA-645F-5B7894CEAFFB}"/>
          </ac:picMkLst>
        </pc:picChg>
        <pc:picChg chg="add del mod">
          <ac:chgData name="Technique Areflec" userId="df46fe25-2726-464a-8220-4e8fc8c9eb8a" providerId="ADAL" clId="{097606CA-C7C3-4F4E-AAE6-772D6A26083E}" dt="2024-01-22T11:12:09.112" v="1827" actId="478"/>
          <ac:picMkLst>
            <pc:docMk/>
            <pc:sldMk cId="20051428" sldId="316"/>
            <ac:picMk id="8" creationId="{C3508A56-4802-67B2-4047-E9FAA5D2F40A}"/>
          </ac:picMkLst>
        </pc:picChg>
        <pc:picChg chg="add del mod modCrop">
          <ac:chgData name="Technique Areflec" userId="df46fe25-2726-464a-8220-4e8fc8c9eb8a" providerId="ADAL" clId="{097606CA-C7C3-4F4E-AAE6-772D6A26083E}" dt="2024-01-22T12:58:44.591" v="3022" actId="478"/>
          <ac:picMkLst>
            <pc:docMk/>
            <pc:sldMk cId="20051428" sldId="316"/>
            <ac:picMk id="10" creationId="{258319E6-E1A6-6830-52AE-A55F670D77D9}"/>
          </ac:picMkLst>
        </pc:picChg>
        <pc:picChg chg="add mod">
          <ac:chgData name="Technique Areflec" userId="df46fe25-2726-464a-8220-4e8fc8c9eb8a" providerId="ADAL" clId="{097606CA-C7C3-4F4E-AAE6-772D6A26083E}" dt="2024-01-22T12:56:10.769" v="2923" actId="1076"/>
          <ac:picMkLst>
            <pc:docMk/>
            <pc:sldMk cId="20051428" sldId="316"/>
            <ac:picMk id="11" creationId="{6809236A-52ED-FADD-CF8E-C1D361DF8CF9}"/>
          </ac:picMkLst>
        </pc:picChg>
        <pc:picChg chg="add mod">
          <ac:chgData name="Technique Areflec" userId="df46fe25-2726-464a-8220-4e8fc8c9eb8a" providerId="ADAL" clId="{097606CA-C7C3-4F4E-AAE6-772D6A26083E}" dt="2024-01-22T12:56:59.388" v="2983" actId="1076"/>
          <ac:picMkLst>
            <pc:docMk/>
            <pc:sldMk cId="20051428" sldId="316"/>
            <ac:picMk id="12" creationId="{68017786-E7DE-3A51-4D65-68B05C2FCEF9}"/>
          </ac:picMkLst>
        </pc:picChg>
        <pc:picChg chg="add mod">
          <ac:chgData name="Technique Areflec" userId="df46fe25-2726-464a-8220-4e8fc8c9eb8a" providerId="ADAL" clId="{097606CA-C7C3-4F4E-AAE6-772D6A26083E}" dt="2024-01-22T12:56:02.947" v="2918" actId="1076"/>
          <ac:picMkLst>
            <pc:docMk/>
            <pc:sldMk cId="20051428" sldId="316"/>
            <ac:picMk id="13" creationId="{47A409D7-4385-E1E5-3314-AB91CB3A5ECE}"/>
          </ac:picMkLst>
        </pc:picChg>
        <pc:picChg chg="add mod modCrop">
          <ac:chgData name="Technique Areflec" userId="df46fe25-2726-464a-8220-4e8fc8c9eb8a" providerId="ADAL" clId="{097606CA-C7C3-4F4E-AAE6-772D6A26083E}" dt="2024-01-22T12:59:06.954" v="3028" actId="1076"/>
          <ac:picMkLst>
            <pc:docMk/>
            <pc:sldMk cId="20051428" sldId="316"/>
            <ac:picMk id="20" creationId="{98BD3EAB-CEC7-37D7-7241-F810E2851856}"/>
          </ac:picMkLst>
        </pc:picChg>
        <pc:picChg chg="add del mod">
          <ac:chgData name="Technique Areflec" userId="df46fe25-2726-464a-8220-4e8fc8c9eb8a" providerId="ADAL" clId="{097606CA-C7C3-4F4E-AAE6-772D6A26083E}" dt="2024-01-22T12:58:44.210" v="3021" actId="478"/>
          <ac:picMkLst>
            <pc:docMk/>
            <pc:sldMk cId="20051428" sldId="316"/>
            <ac:picMk id="8194" creationId="{73AEEE05-83B3-84A8-33A7-CD8828FDB746}"/>
          </ac:picMkLst>
        </pc:picChg>
        <pc:picChg chg="add mod">
          <ac:chgData name="Technique Areflec" userId="df46fe25-2726-464a-8220-4e8fc8c9eb8a" providerId="ADAL" clId="{097606CA-C7C3-4F4E-AAE6-772D6A26083E}" dt="2024-01-22T13:01:16.122" v="3076" actId="1076"/>
          <ac:picMkLst>
            <pc:docMk/>
            <pc:sldMk cId="20051428" sldId="316"/>
            <ac:picMk id="8196" creationId="{4C7F2521-0F11-A245-FCC1-4082E1A28D79}"/>
          </ac:picMkLst>
        </pc:picChg>
      </pc:sldChg>
      <pc:sldChg chg="add del">
        <pc:chgData name="Technique Areflec" userId="df46fe25-2726-464a-8220-4e8fc8c9eb8a" providerId="ADAL" clId="{097606CA-C7C3-4F4E-AAE6-772D6A26083E}" dt="2024-01-22T10:27:19.338" v="875"/>
        <pc:sldMkLst>
          <pc:docMk/>
          <pc:sldMk cId="1222780878" sldId="316"/>
        </pc:sldMkLst>
      </pc:sldChg>
      <pc:sldChg chg="add del">
        <pc:chgData name="Technique Areflec" userId="df46fe25-2726-464a-8220-4e8fc8c9eb8a" providerId="ADAL" clId="{097606CA-C7C3-4F4E-AAE6-772D6A26083E}" dt="2024-01-22T10:27:19.166" v="874"/>
        <pc:sldMkLst>
          <pc:docMk/>
          <pc:sldMk cId="901039016" sldId="317"/>
        </pc:sldMkLst>
      </pc:sldChg>
      <pc:sldChg chg="addSp delSp modSp add mod">
        <pc:chgData name="Technique Areflec" userId="df46fe25-2726-464a-8220-4e8fc8c9eb8a" providerId="ADAL" clId="{097606CA-C7C3-4F4E-AAE6-772D6A26083E}" dt="2024-01-22T13:34:10.628" v="3686" actId="404"/>
        <pc:sldMkLst>
          <pc:docMk/>
          <pc:sldMk cId="1326601320" sldId="317"/>
        </pc:sldMkLst>
        <pc:spChg chg="add mod">
          <ac:chgData name="Technique Areflec" userId="df46fe25-2726-464a-8220-4e8fc8c9eb8a" providerId="ADAL" clId="{097606CA-C7C3-4F4E-AAE6-772D6A26083E}" dt="2024-01-22T10:55:43.733" v="1186" actId="1076"/>
          <ac:spMkLst>
            <pc:docMk/>
            <pc:sldMk cId="1326601320" sldId="317"/>
            <ac:spMk id="2" creationId="{8725B976-518E-4B71-8A8C-ECB6447E3749}"/>
          </ac:spMkLst>
        </pc:spChg>
        <pc:spChg chg="add mod">
          <ac:chgData name="Technique Areflec" userId="df46fe25-2726-464a-8220-4e8fc8c9eb8a" providerId="ADAL" clId="{097606CA-C7C3-4F4E-AAE6-772D6A26083E}" dt="2024-01-22T13:26:53.631" v="3251" actId="1036"/>
          <ac:spMkLst>
            <pc:docMk/>
            <pc:sldMk cId="1326601320" sldId="317"/>
            <ac:spMk id="3" creationId="{30279368-04C6-77B4-1C29-3374229F7639}"/>
          </ac:spMkLst>
        </pc:spChg>
        <pc:spChg chg="mod">
          <ac:chgData name="Technique Areflec" userId="df46fe25-2726-464a-8220-4e8fc8c9eb8a" providerId="ADAL" clId="{097606CA-C7C3-4F4E-AAE6-772D6A26083E}" dt="2024-01-22T12:41:37.663" v="2436" actId="1076"/>
          <ac:spMkLst>
            <pc:docMk/>
            <pc:sldMk cId="1326601320" sldId="317"/>
            <ac:spMk id="4" creationId="{7535728A-C501-0200-AFC6-8E21D60A2FF7}"/>
          </ac:spMkLst>
        </pc:spChg>
        <pc:spChg chg="mod">
          <ac:chgData name="Technique Areflec" userId="df46fe25-2726-464a-8220-4e8fc8c9eb8a" providerId="ADAL" clId="{097606CA-C7C3-4F4E-AAE6-772D6A26083E}" dt="2024-01-22T12:40:23.731" v="2425" actId="20577"/>
          <ac:spMkLst>
            <pc:docMk/>
            <pc:sldMk cId="1326601320" sldId="317"/>
            <ac:spMk id="5" creationId="{58951B5B-2F0E-D4F4-A5A7-E19FF7AAB759}"/>
          </ac:spMkLst>
        </pc:spChg>
        <pc:spChg chg="mod topLvl">
          <ac:chgData name="Technique Areflec" userId="df46fe25-2726-464a-8220-4e8fc8c9eb8a" providerId="ADAL" clId="{097606CA-C7C3-4F4E-AAE6-772D6A26083E}" dt="2024-01-22T13:29:05.817" v="3295" actId="1076"/>
          <ac:spMkLst>
            <pc:docMk/>
            <pc:sldMk cId="1326601320" sldId="317"/>
            <ac:spMk id="8" creationId="{FEA1CFC3-7F70-BC74-CBAF-EBB49B63F0DF}"/>
          </ac:spMkLst>
        </pc:spChg>
        <pc:spChg chg="mod topLvl">
          <ac:chgData name="Technique Areflec" userId="df46fe25-2726-464a-8220-4e8fc8c9eb8a" providerId="ADAL" clId="{097606CA-C7C3-4F4E-AAE6-772D6A26083E}" dt="2024-01-22T13:26:26.417" v="3211" actId="1076"/>
          <ac:spMkLst>
            <pc:docMk/>
            <pc:sldMk cId="1326601320" sldId="317"/>
            <ac:spMk id="9" creationId="{D5165D3C-3AA3-E00D-531D-252DB8AAE8A0}"/>
          </ac:spMkLst>
        </pc:spChg>
        <pc:spChg chg="mod topLvl">
          <ac:chgData name="Technique Areflec" userId="df46fe25-2726-464a-8220-4e8fc8c9eb8a" providerId="ADAL" clId="{097606CA-C7C3-4F4E-AAE6-772D6A26083E}" dt="2024-01-22T13:26:32.104" v="3212" actId="1076"/>
          <ac:spMkLst>
            <pc:docMk/>
            <pc:sldMk cId="1326601320" sldId="317"/>
            <ac:spMk id="10" creationId="{AC34BDE3-1E8C-43B7-247C-BF64FC90553C}"/>
          </ac:spMkLst>
        </pc:spChg>
        <pc:spChg chg="mod topLvl">
          <ac:chgData name="Technique Areflec" userId="df46fe25-2726-464a-8220-4e8fc8c9eb8a" providerId="ADAL" clId="{097606CA-C7C3-4F4E-AAE6-772D6A26083E}" dt="2024-01-22T13:26:21.817" v="3210" actId="1076"/>
          <ac:spMkLst>
            <pc:docMk/>
            <pc:sldMk cId="1326601320" sldId="317"/>
            <ac:spMk id="11" creationId="{C59C306B-D2BE-F740-3DE2-E466952B31E1}"/>
          </ac:spMkLst>
        </pc:spChg>
        <pc:spChg chg="mod topLvl">
          <ac:chgData name="Technique Areflec" userId="df46fe25-2726-464a-8220-4e8fc8c9eb8a" providerId="ADAL" clId="{097606CA-C7C3-4F4E-AAE6-772D6A26083E}" dt="2024-01-22T13:29:05.817" v="3295" actId="1076"/>
          <ac:spMkLst>
            <pc:docMk/>
            <pc:sldMk cId="1326601320" sldId="317"/>
            <ac:spMk id="12" creationId="{209A1AEA-0848-DED7-0221-DFA3F5BADF43}"/>
          </ac:spMkLst>
        </pc:spChg>
        <pc:spChg chg="add mod">
          <ac:chgData name="Technique Areflec" userId="df46fe25-2726-464a-8220-4e8fc8c9eb8a" providerId="ADAL" clId="{097606CA-C7C3-4F4E-AAE6-772D6A26083E}" dt="2024-01-22T13:28:05.480" v="3272" actId="1036"/>
          <ac:spMkLst>
            <pc:docMk/>
            <pc:sldMk cId="1326601320" sldId="317"/>
            <ac:spMk id="13" creationId="{0B06ABFC-5AB4-0287-FD91-7B78AC417B02}"/>
          </ac:spMkLst>
        </pc:spChg>
        <pc:spChg chg="del mod">
          <ac:chgData name="Technique Areflec" userId="df46fe25-2726-464a-8220-4e8fc8c9eb8a" providerId="ADAL" clId="{097606CA-C7C3-4F4E-AAE6-772D6A26083E}" dt="2024-01-22T13:22:33.418" v="3079" actId="478"/>
          <ac:spMkLst>
            <pc:docMk/>
            <pc:sldMk cId="1326601320" sldId="317"/>
            <ac:spMk id="15" creationId="{C4B979D9-0E49-E52D-18F5-E1DB323083AB}"/>
          </ac:spMkLst>
        </pc:spChg>
        <pc:spChg chg="add mod">
          <ac:chgData name="Technique Areflec" userId="df46fe25-2726-464a-8220-4e8fc8c9eb8a" providerId="ADAL" clId="{097606CA-C7C3-4F4E-AAE6-772D6A26083E}" dt="2024-01-22T13:30:03.047" v="3327" actId="20577"/>
          <ac:spMkLst>
            <pc:docMk/>
            <pc:sldMk cId="1326601320" sldId="317"/>
            <ac:spMk id="16" creationId="{4235F677-DE14-9765-3C74-2C4E7EF58F34}"/>
          </ac:spMkLst>
        </pc:spChg>
        <pc:spChg chg="add mod">
          <ac:chgData name="Technique Areflec" userId="df46fe25-2726-464a-8220-4e8fc8c9eb8a" providerId="ADAL" clId="{097606CA-C7C3-4F4E-AAE6-772D6A26083E}" dt="2024-01-22T13:29:05.817" v="3295" actId="1076"/>
          <ac:spMkLst>
            <pc:docMk/>
            <pc:sldMk cId="1326601320" sldId="317"/>
            <ac:spMk id="17" creationId="{C3B080AE-588A-38C6-7F55-8A14836CDAE3}"/>
          </ac:spMkLst>
        </pc:spChg>
        <pc:spChg chg="add mod">
          <ac:chgData name="Technique Areflec" userId="df46fe25-2726-464a-8220-4e8fc8c9eb8a" providerId="ADAL" clId="{097606CA-C7C3-4F4E-AAE6-772D6A26083E}" dt="2024-01-22T13:29:05.817" v="3295" actId="1076"/>
          <ac:spMkLst>
            <pc:docMk/>
            <pc:sldMk cId="1326601320" sldId="317"/>
            <ac:spMk id="18" creationId="{7C66F915-BDD5-BCCD-2FDD-D7C1D7296D19}"/>
          </ac:spMkLst>
        </pc:spChg>
        <pc:spChg chg="add del mod">
          <ac:chgData name="Technique Areflec" userId="df46fe25-2726-464a-8220-4e8fc8c9eb8a" providerId="ADAL" clId="{097606CA-C7C3-4F4E-AAE6-772D6A26083E}" dt="2024-01-22T13:33:28.400" v="3605" actId="478"/>
          <ac:spMkLst>
            <pc:docMk/>
            <pc:sldMk cId="1326601320" sldId="317"/>
            <ac:spMk id="19" creationId="{8967ECC1-EC6B-7158-AA70-284C41DF1A3A}"/>
          </ac:spMkLst>
        </pc:spChg>
        <pc:spChg chg="add mod ord">
          <ac:chgData name="Technique Areflec" userId="df46fe25-2726-464a-8220-4e8fc8c9eb8a" providerId="ADAL" clId="{097606CA-C7C3-4F4E-AAE6-772D6A26083E}" dt="2024-01-22T13:24:42.120" v="3173" actId="167"/>
          <ac:spMkLst>
            <pc:docMk/>
            <pc:sldMk cId="1326601320" sldId="317"/>
            <ac:spMk id="20" creationId="{EE577A31-E281-90C0-1455-F406B9E88613}"/>
          </ac:spMkLst>
        </pc:spChg>
        <pc:spChg chg="add mod">
          <ac:chgData name="Technique Areflec" userId="df46fe25-2726-464a-8220-4e8fc8c9eb8a" providerId="ADAL" clId="{097606CA-C7C3-4F4E-AAE6-772D6A26083E}" dt="2024-01-22T13:34:10.628" v="3686" actId="404"/>
          <ac:spMkLst>
            <pc:docMk/>
            <pc:sldMk cId="1326601320" sldId="317"/>
            <ac:spMk id="26" creationId="{777589C0-3843-CED7-80A0-38DF62F043D4}"/>
          </ac:spMkLst>
        </pc:spChg>
        <pc:spChg chg="add mod">
          <ac:chgData name="Technique Areflec" userId="df46fe25-2726-464a-8220-4e8fc8c9eb8a" providerId="ADAL" clId="{097606CA-C7C3-4F4E-AAE6-772D6A26083E}" dt="2024-01-22T13:34:02.218" v="3685" actId="113"/>
          <ac:spMkLst>
            <pc:docMk/>
            <pc:sldMk cId="1326601320" sldId="317"/>
            <ac:spMk id="31" creationId="{C4FD8921-2383-3000-C6FA-8DBE5E47F5BD}"/>
          </ac:spMkLst>
        </pc:spChg>
        <pc:grpChg chg="add del mod">
          <ac:chgData name="Technique Areflec" userId="df46fe25-2726-464a-8220-4e8fc8c9eb8a" providerId="ADAL" clId="{097606CA-C7C3-4F4E-AAE6-772D6A26083E}" dt="2024-01-22T13:24:38.811" v="3171" actId="165"/>
          <ac:grpSpMkLst>
            <pc:docMk/>
            <pc:sldMk cId="1326601320" sldId="317"/>
            <ac:grpSpMk id="7" creationId="{343B20C0-7DEC-F549-52BE-9F021FB30175}"/>
          </ac:grpSpMkLst>
        </pc:grpChg>
        <pc:picChg chg="add mod">
          <ac:chgData name="Technique Areflec" userId="df46fe25-2726-464a-8220-4e8fc8c9eb8a" providerId="ADAL" clId="{097606CA-C7C3-4F4E-AAE6-772D6A26083E}" dt="2024-01-22T13:29:43.560" v="3300" actId="1076"/>
          <ac:picMkLst>
            <pc:docMk/>
            <pc:sldMk cId="1326601320" sldId="317"/>
            <ac:picMk id="6" creationId="{B55C42F2-138B-A08F-7B5C-964715D7C3DE}"/>
          </ac:picMkLst>
        </pc:picChg>
        <pc:picChg chg="add mod">
          <ac:chgData name="Technique Areflec" userId="df46fe25-2726-464a-8220-4e8fc8c9eb8a" providerId="ADAL" clId="{097606CA-C7C3-4F4E-AAE6-772D6A26083E}" dt="2024-01-22T13:29:41.904" v="3299" actId="1076"/>
          <ac:picMkLst>
            <pc:docMk/>
            <pc:sldMk cId="1326601320" sldId="317"/>
            <ac:picMk id="14" creationId="{DF2EAEED-558A-D364-A995-9E5700611A47}"/>
          </ac:picMkLst>
        </pc:picChg>
        <pc:picChg chg="add del mod">
          <ac:chgData name="Technique Areflec" userId="df46fe25-2726-464a-8220-4e8fc8c9eb8a" providerId="ADAL" clId="{097606CA-C7C3-4F4E-AAE6-772D6A26083E}" dt="2024-01-22T13:22:36.139" v="3080" actId="478"/>
          <ac:picMkLst>
            <pc:docMk/>
            <pc:sldMk cId="1326601320" sldId="317"/>
            <ac:picMk id="7170" creationId="{B810ECA8-936B-749D-EAF9-8D348358DA82}"/>
          </ac:picMkLst>
        </pc:picChg>
        <pc:cxnChg chg="add mod">
          <ac:chgData name="Technique Areflec" userId="df46fe25-2726-464a-8220-4e8fc8c9eb8a" providerId="ADAL" clId="{097606CA-C7C3-4F4E-AAE6-772D6A26083E}" dt="2024-01-22T13:29:26.296" v="3298" actId="14100"/>
          <ac:cxnSpMkLst>
            <pc:docMk/>
            <pc:sldMk cId="1326601320" sldId="317"/>
            <ac:cxnSpMk id="22" creationId="{63296BD1-FF5D-F401-34E8-F099A889A567}"/>
          </ac:cxnSpMkLst>
        </pc:cxnChg>
        <pc:cxnChg chg="add mod">
          <ac:chgData name="Technique Areflec" userId="df46fe25-2726-464a-8220-4e8fc8c9eb8a" providerId="ADAL" clId="{097606CA-C7C3-4F4E-AAE6-772D6A26083E}" dt="2024-01-22T13:29:21.416" v="3297" actId="14100"/>
          <ac:cxnSpMkLst>
            <pc:docMk/>
            <pc:sldMk cId="1326601320" sldId="317"/>
            <ac:cxnSpMk id="23" creationId="{8A3509C9-A33C-37FE-1BDF-4C5804B54527}"/>
          </ac:cxnSpMkLst>
        </pc:cxnChg>
      </pc:sldChg>
      <pc:sldChg chg="add del">
        <pc:chgData name="Technique Areflec" userId="df46fe25-2726-464a-8220-4e8fc8c9eb8a" providerId="ADAL" clId="{097606CA-C7C3-4F4E-AAE6-772D6A26083E}" dt="2024-01-22T10:30:31.930" v="970" actId="47"/>
        <pc:sldMkLst>
          <pc:docMk/>
          <pc:sldMk cId="365508841" sldId="318"/>
        </pc:sldMkLst>
      </pc:sldChg>
      <pc:sldChg chg="addSp delSp modSp add del mod">
        <pc:chgData name="Technique Areflec" userId="df46fe25-2726-464a-8220-4e8fc8c9eb8a" providerId="ADAL" clId="{097606CA-C7C3-4F4E-AAE6-772D6A26083E}" dt="2024-01-22T14:09:39.829" v="4589" actId="47"/>
        <pc:sldMkLst>
          <pc:docMk/>
          <pc:sldMk cId="3753236432" sldId="319"/>
        </pc:sldMkLst>
        <pc:spChg chg="mod">
          <ac:chgData name="Technique Areflec" userId="df46fe25-2726-464a-8220-4e8fc8c9eb8a" providerId="ADAL" clId="{097606CA-C7C3-4F4E-AAE6-772D6A26083E}" dt="2024-01-22T10:30:27.797" v="968" actId="2711"/>
          <ac:spMkLst>
            <pc:docMk/>
            <pc:sldMk cId="3753236432" sldId="319"/>
            <ac:spMk id="4" creationId="{7535728A-C501-0200-AFC6-8E21D60A2FF7}"/>
          </ac:spMkLst>
        </pc:spChg>
        <pc:spChg chg="mod">
          <ac:chgData name="Technique Areflec" userId="df46fe25-2726-464a-8220-4e8fc8c9eb8a" providerId="ADAL" clId="{097606CA-C7C3-4F4E-AAE6-772D6A26083E}" dt="2024-01-22T10:30:27.797" v="968" actId="2711"/>
          <ac:spMkLst>
            <pc:docMk/>
            <pc:sldMk cId="3753236432" sldId="319"/>
            <ac:spMk id="5" creationId="{58951B5B-2F0E-D4F4-A5A7-E19FF7AAB759}"/>
          </ac:spMkLst>
        </pc:spChg>
        <pc:spChg chg="mod">
          <ac:chgData name="Technique Areflec" userId="df46fe25-2726-464a-8220-4e8fc8c9eb8a" providerId="ADAL" clId="{097606CA-C7C3-4F4E-AAE6-772D6A26083E}" dt="2024-01-22T11:05:18.148" v="1435" actId="20577"/>
          <ac:spMkLst>
            <pc:docMk/>
            <pc:sldMk cId="3753236432" sldId="319"/>
            <ac:spMk id="15" creationId="{C4B979D9-0E49-E52D-18F5-E1DB323083AB}"/>
          </ac:spMkLst>
        </pc:spChg>
        <pc:picChg chg="add del mod">
          <ac:chgData name="Technique Areflec" userId="df46fe25-2726-464a-8220-4e8fc8c9eb8a" providerId="ADAL" clId="{097606CA-C7C3-4F4E-AAE6-772D6A26083E}" dt="2024-01-22T11:04:57.228" v="1340" actId="478"/>
          <ac:picMkLst>
            <pc:docMk/>
            <pc:sldMk cId="3753236432" sldId="319"/>
            <ac:picMk id="3" creationId="{DDF20FF3-0CB4-219E-CCFC-DC40E0D0E6EE}"/>
          </ac:picMkLst>
        </pc:picChg>
      </pc:sldChg>
      <pc:sldChg chg="add del">
        <pc:chgData name="Technique Areflec" userId="df46fe25-2726-464a-8220-4e8fc8c9eb8a" providerId="ADAL" clId="{097606CA-C7C3-4F4E-AAE6-772D6A26083E}" dt="2024-01-22T10:30:29.075" v="969" actId="47"/>
        <pc:sldMkLst>
          <pc:docMk/>
          <pc:sldMk cId="2249509604" sldId="320"/>
        </pc:sldMkLst>
      </pc:sldChg>
      <pc:sldChg chg="addSp delSp modSp add mod">
        <pc:chgData name="Technique Areflec" userId="df46fe25-2726-464a-8220-4e8fc8c9eb8a" providerId="ADAL" clId="{097606CA-C7C3-4F4E-AAE6-772D6A26083E}" dt="2024-01-22T14:31:45.669" v="5565" actId="20577"/>
        <pc:sldMkLst>
          <pc:docMk/>
          <pc:sldMk cId="2768283859" sldId="320"/>
        </pc:sldMkLst>
        <pc:spChg chg="mod">
          <ac:chgData name="Technique Areflec" userId="df46fe25-2726-464a-8220-4e8fc8c9eb8a" providerId="ADAL" clId="{097606CA-C7C3-4F4E-AAE6-772D6A26083E}" dt="2024-01-22T13:35:12.215" v="3711" actId="20577"/>
          <ac:spMkLst>
            <pc:docMk/>
            <pc:sldMk cId="2768283859" sldId="320"/>
            <ac:spMk id="5" creationId="{58951B5B-2F0E-D4F4-A5A7-E19FF7AAB759}"/>
          </ac:spMkLst>
        </pc:spChg>
        <pc:spChg chg="add mod">
          <ac:chgData name="Technique Areflec" userId="df46fe25-2726-464a-8220-4e8fc8c9eb8a" providerId="ADAL" clId="{097606CA-C7C3-4F4E-AAE6-772D6A26083E}" dt="2024-01-22T13:40:56.346" v="3755" actId="14100"/>
          <ac:spMkLst>
            <pc:docMk/>
            <pc:sldMk cId="2768283859" sldId="320"/>
            <ac:spMk id="9" creationId="{87C54E84-9E92-ACC4-106F-08B9B9E2CF1D}"/>
          </ac:spMkLst>
        </pc:spChg>
        <pc:spChg chg="del mod">
          <ac:chgData name="Technique Areflec" userId="df46fe25-2726-464a-8220-4e8fc8c9eb8a" providerId="ADAL" clId="{097606CA-C7C3-4F4E-AAE6-772D6A26083E}" dt="2024-01-22T13:35:54.588" v="3713" actId="478"/>
          <ac:spMkLst>
            <pc:docMk/>
            <pc:sldMk cId="2768283859" sldId="320"/>
            <ac:spMk id="15" creationId="{C4B979D9-0E49-E52D-18F5-E1DB323083AB}"/>
          </ac:spMkLst>
        </pc:spChg>
        <pc:graphicFrameChg chg="add del mod">
          <ac:chgData name="Technique Areflec" userId="df46fe25-2726-464a-8220-4e8fc8c9eb8a" providerId="ADAL" clId="{097606CA-C7C3-4F4E-AAE6-772D6A26083E}" dt="2024-01-22T13:38:23.789" v="3725" actId="21"/>
          <ac:graphicFrameMkLst>
            <pc:docMk/>
            <pc:sldMk cId="2768283859" sldId="320"/>
            <ac:graphicFrameMk id="7" creationId="{DBDBC5C8-6674-0F9E-C908-7D34BF55C688}"/>
          </ac:graphicFrameMkLst>
        </pc:graphicFrameChg>
        <pc:graphicFrameChg chg="add mod">
          <ac:chgData name="Technique Areflec" userId="df46fe25-2726-464a-8220-4e8fc8c9eb8a" providerId="ADAL" clId="{097606CA-C7C3-4F4E-AAE6-772D6A26083E}" dt="2024-01-22T14:31:45.669" v="5565" actId="20577"/>
          <ac:graphicFrameMkLst>
            <pc:docMk/>
            <pc:sldMk cId="2768283859" sldId="320"/>
            <ac:graphicFrameMk id="8" creationId="{FC7457E0-0B09-DF6D-1506-A2D79AF37FF0}"/>
          </ac:graphicFrameMkLst>
        </pc:graphicFrameChg>
        <pc:picChg chg="add mod">
          <ac:chgData name="Technique Areflec" userId="df46fe25-2726-464a-8220-4e8fc8c9eb8a" providerId="ADAL" clId="{097606CA-C7C3-4F4E-AAE6-772D6A26083E}" dt="2024-01-22T13:35:42.337" v="3712" actId="1076"/>
          <ac:picMkLst>
            <pc:docMk/>
            <pc:sldMk cId="2768283859" sldId="320"/>
            <ac:picMk id="3" creationId="{F2EB641B-2016-1A36-9751-05D32B66265A}"/>
          </ac:picMkLst>
        </pc:picChg>
        <pc:picChg chg="add mod">
          <ac:chgData name="Technique Areflec" userId="df46fe25-2726-464a-8220-4e8fc8c9eb8a" providerId="ADAL" clId="{097606CA-C7C3-4F4E-AAE6-772D6A26083E}" dt="2024-01-22T13:37:08.518" v="3718" actId="1076"/>
          <ac:picMkLst>
            <pc:docMk/>
            <pc:sldMk cId="2768283859" sldId="320"/>
            <ac:picMk id="6" creationId="{2268B690-3E18-FB1C-0084-F78E3D7CFC92}"/>
          </ac:picMkLst>
        </pc:picChg>
      </pc:sldChg>
      <pc:sldChg chg="addSp delSp modSp add mod">
        <pc:chgData name="Technique Areflec" userId="df46fe25-2726-464a-8220-4e8fc8c9eb8a" providerId="ADAL" clId="{097606CA-C7C3-4F4E-AAE6-772D6A26083E}" dt="2024-01-22T14:32:38.040" v="5569" actId="114"/>
        <pc:sldMkLst>
          <pc:docMk/>
          <pc:sldMk cId="2066486985" sldId="321"/>
        </pc:sldMkLst>
        <pc:spChg chg="mod">
          <ac:chgData name="Technique Areflec" userId="df46fe25-2726-464a-8220-4e8fc8c9eb8a" providerId="ADAL" clId="{097606CA-C7C3-4F4E-AAE6-772D6A26083E}" dt="2024-01-22T13:59:00.833" v="3841" actId="20577"/>
          <ac:spMkLst>
            <pc:docMk/>
            <pc:sldMk cId="2066486985" sldId="321"/>
            <ac:spMk id="5" creationId="{58951B5B-2F0E-D4F4-A5A7-E19FF7AAB759}"/>
          </ac:spMkLst>
        </pc:spChg>
        <pc:spChg chg="add mod">
          <ac:chgData name="Technique Areflec" userId="df46fe25-2726-464a-8220-4e8fc8c9eb8a" providerId="ADAL" clId="{097606CA-C7C3-4F4E-AAE6-772D6A26083E}" dt="2024-01-22T14:04:32.404" v="4209" actId="20577"/>
          <ac:spMkLst>
            <pc:docMk/>
            <pc:sldMk cId="2066486985" sldId="321"/>
            <ac:spMk id="6" creationId="{2D1E6198-588A-BA8B-37A0-FD01158AE9D7}"/>
          </ac:spMkLst>
        </pc:spChg>
        <pc:spChg chg="add del mod">
          <ac:chgData name="Technique Areflec" userId="df46fe25-2726-464a-8220-4e8fc8c9eb8a" providerId="ADAL" clId="{097606CA-C7C3-4F4E-AAE6-772D6A26083E}" dt="2024-01-22T14:03:30.522" v="4089" actId="478"/>
          <ac:spMkLst>
            <pc:docMk/>
            <pc:sldMk cId="2066486985" sldId="321"/>
            <ac:spMk id="7" creationId="{B15FA9A2-3CF4-69A1-FDFE-5EEDFD485A12}"/>
          </ac:spMkLst>
        </pc:spChg>
        <pc:spChg chg="add del mod">
          <ac:chgData name="Technique Areflec" userId="df46fe25-2726-464a-8220-4e8fc8c9eb8a" providerId="ADAL" clId="{097606CA-C7C3-4F4E-AAE6-772D6A26083E}" dt="2024-01-22T14:04:51.981" v="4211" actId="478"/>
          <ac:spMkLst>
            <pc:docMk/>
            <pc:sldMk cId="2066486985" sldId="321"/>
            <ac:spMk id="10" creationId="{29AEDD9A-0DF7-57BB-AC00-9761CE080E77}"/>
          </ac:spMkLst>
        </pc:spChg>
        <pc:spChg chg="add del mod">
          <ac:chgData name="Technique Areflec" userId="df46fe25-2726-464a-8220-4e8fc8c9eb8a" providerId="ADAL" clId="{097606CA-C7C3-4F4E-AAE6-772D6A26083E}" dt="2024-01-22T14:04:50.736" v="4210" actId="478"/>
          <ac:spMkLst>
            <pc:docMk/>
            <pc:sldMk cId="2066486985" sldId="321"/>
            <ac:spMk id="11" creationId="{380688B3-EAD4-608E-4D64-0946A2493DB9}"/>
          </ac:spMkLst>
        </pc:spChg>
        <pc:spChg chg="del mod">
          <ac:chgData name="Technique Areflec" userId="df46fe25-2726-464a-8220-4e8fc8c9eb8a" providerId="ADAL" clId="{097606CA-C7C3-4F4E-AAE6-772D6A26083E}" dt="2024-01-22T14:07:15.881" v="4297" actId="478"/>
          <ac:spMkLst>
            <pc:docMk/>
            <pc:sldMk cId="2066486985" sldId="321"/>
            <ac:spMk id="15" creationId="{C4B979D9-0E49-E52D-18F5-E1DB323083AB}"/>
          </ac:spMkLst>
        </pc:spChg>
        <pc:spChg chg="add mod">
          <ac:chgData name="Technique Areflec" userId="df46fe25-2726-464a-8220-4e8fc8c9eb8a" providerId="ADAL" clId="{097606CA-C7C3-4F4E-AAE6-772D6A26083E}" dt="2024-01-22T14:32:38.040" v="5569" actId="114"/>
          <ac:spMkLst>
            <pc:docMk/>
            <pc:sldMk cId="2066486985" sldId="321"/>
            <ac:spMk id="18" creationId="{8C97401A-C2F6-B461-C7E5-DABEB0C5EED0}"/>
          </ac:spMkLst>
        </pc:spChg>
        <pc:picChg chg="add mod">
          <ac:chgData name="Technique Areflec" userId="df46fe25-2726-464a-8220-4e8fc8c9eb8a" providerId="ADAL" clId="{097606CA-C7C3-4F4E-AAE6-772D6A26083E}" dt="2024-01-22T13:59:08.519" v="3843" actId="1076"/>
          <ac:picMkLst>
            <pc:docMk/>
            <pc:sldMk cId="2066486985" sldId="321"/>
            <ac:picMk id="2" creationId="{A98E5E7A-D466-D6D5-48C4-5106145E3F03}"/>
          </ac:picMkLst>
        </pc:picChg>
        <pc:picChg chg="add mod">
          <ac:chgData name="Technique Areflec" userId="df46fe25-2726-464a-8220-4e8fc8c9eb8a" providerId="ADAL" clId="{097606CA-C7C3-4F4E-AAE6-772D6A26083E}" dt="2024-01-22T13:59:23.022" v="3845"/>
          <ac:picMkLst>
            <pc:docMk/>
            <pc:sldMk cId="2066486985" sldId="321"/>
            <ac:picMk id="3" creationId="{E13DB2F2-70D9-DA1E-FA48-9F81248B13D4}"/>
          </ac:picMkLst>
        </pc:picChg>
        <pc:picChg chg="add mod">
          <ac:chgData name="Technique Areflec" userId="df46fe25-2726-464a-8220-4e8fc8c9eb8a" providerId="ADAL" clId="{097606CA-C7C3-4F4E-AAE6-772D6A26083E}" dt="2024-01-22T14:06:54.531" v="4232" actId="2085"/>
          <ac:picMkLst>
            <pc:docMk/>
            <pc:sldMk cId="2066486985" sldId="321"/>
            <ac:picMk id="8" creationId="{68BCD5E6-2BC2-4D15-5845-F0D286A39173}"/>
          </ac:picMkLst>
        </pc:picChg>
        <pc:picChg chg="add mod modCrop">
          <ac:chgData name="Technique Areflec" userId="df46fe25-2726-464a-8220-4e8fc8c9eb8a" providerId="ADAL" clId="{097606CA-C7C3-4F4E-AAE6-772D6A26083E}" dt="2024-01-22T14:06:54.531" v="4232" actId="2085"/>
          <ac:picMkLst>
            <pc:docMk/>
            <pc:sldMk cId="2066486985" sldId="321"/>
            <ac:picMk id="9" creationId="{D072EA33-4221-2E38-87D1-453AE35ED33F}"/>
          </ac:picMkLst>
        </pc:picChg>
        <pc:picChg chg="add mod">
          <ac:chgData name="Technique Areflec" userId="df46fe25-2726-464a-8220-4e8fc8c9eb8a" providerId="ADAL" clId="{097606CA-C7C3-4F4E-AAE6-772D6A26083E}" dt="2024-01-22T14:05:03.838" v="4218" actId="1076"/>
          <ac:picMkLst>
            <pc:docMk/>
            <pc:sldMk cId="2066486985" sldId="321"/>
            <ac:picMk id="12" creationId="{2F969939-F30E-D6B7-0E44-427214FB20BA}"/>
          </ac:picMkLst>
        </pc:picChg>
        <pc:picChg chg="add mod modCrop">
          <ac:chgData name="Technique Areflec" userId="df46fe25-2726-464a-8220-4e8fc8c9eb8a" providerId="ADAL" clId="{097606CA-C7C3-4F4E-AAE6-772D6A26083E}" dt="2024-01-22T14:06:58.709" v="4234" actId="1076"/>
          <ac:picMkLst>
            <pc:docMk/>
            <pc:sldMk cId="2066486985" sldId="321"/>
            <ac:picMk id="17" creationId="{CFDDD6A7-2993-6E82-5BA6-8F130647B129}"/>
          </ac:picMkLst>
        </pc:picChg>
        <pc:picChg chg="add mod">
          <ac:chgData name="Technique Areflec" userId="df46fe25-2726-464a-8220-4e8fc8c9eb8a" providerId="ADAL" clId="{097606CA-C7C3-4F4E-AAE6-772D6A26083E}" dt="2024-01-22T14:09:28.157" v="4588" actId="14100"/>
          <ac:picMkLst>
            <pc:docMk/>
            <pc:sldMk cId="2066486985" sldId="321"/>
            <ac:picMk id="19" creationId="{AE50C458-9061-B6F1-0CEB-BF89011A5092}"/>
          </ac:picMkLst>
        </pc:picChg>
        <pc:cxnChg chg="add del mod">
          <ac:chgData name="Technique Areflec" userId="df46fe25-2726-464a-8220-4e8fc8c9eb8a" providerId="ADAL" clId="{097606CA-C7C3-4F4E-AAE6-772D6A26083E}" dt="2024-01-22T14:03:32.558" v="4090" actId="478"/>
          <ac:cxnSpMkLst>
            <pc:docMk/>
            <pc:sldMk cId="2066486985" sldId="321"/>
            <ac:cxnSpMk id="13" creationId="{6643B70C-FA46-7264-0016-0F5D5365BF01}"/>
          </ac:cxnSpMkLst>
        </pc:cxnChg>
        <pc:cxnChg chg="add del mod">
          <ac:chgData name="Technique Areflec" userId="df46fe25-2726-464a-8220-4e8fc8c9eb8a" providerId="ADAL" clId="{097606CA-C7C3-4F4E-AAE6-772D6A26083E}" dt="2024-01-22T14:03:33.131" v="4091" actId="478"/>
          <ac:cxnSpMkLst>
            <pc:docMk/>
            <pc:sldMk cId="2066486985" sldId="321"/>
            <ac:cxnSpMk id="14" creationId="{02482F47-32A2-D5A8-BDBF-47B0BD60FE13}"/>
          </ac:cxnSpMkLst>
        </pc:cxnChg>
      </pc:sldChg>
      <pc:sldChg chg="addSp delSp modSp add mod">
        <pc:chgData name="Technique Areflec" userId="df46fe25-2726-464a-8220-4e8fc8c9eb8a" providerId="ADAL" clId="{097606CA-C7C3-4F4E-AAE6-772D6A26083E}" dt="2024-01-22T14:31:48.003" v="5566" actId="20577"/>
        <pc:sldMkLst>
          <pc:docMk/>
          <pc:sldMk cId="2344788154" sldId="322"/>
        </pc:sldMkLst>
        <pc:spChg chg="del mod">
          <ac:chgData name="Technique Areflec" userId="df46fe25-2726-464a-8220-4e8fc8c9eb8a" providerId="ADAL" clId="{097606CA-C7C3-4F4E-AAE6-772D6A26083E}" dt="2024-01-22T14:19:35.124" v="5098" actId="478"/>
          <ac:spMkLst>
            <pc:docMk/>
            <pc:sldMk cId="2344788154" sldId="322"/>
            <ac:spMk id="5" creationId="{58951B5B-2F0E-D4F4-A5A7-E19FF7AAB759}"/>
          </ac:spMkLst>
        </pc:spChg>
        <pc:spChg chg="add mod">
          <ac:chgData name="Technique Areflec" userId="df46fe25-2726-464a-8220-4e8fc8c9eb8a" providerId="ADAL" clId="{097606CA-C7C3-4F4E-AAE6-772D6A26083E}" dt="2024-01-22T14:19:26.112" v="5096" actId="2711"/>
          <ac:spMkLst>
            <pc:docMk/>
            <pc:sldMk cId="2344788154" sldId="322"/>
            <ac:spMk id="8" creationId="{65600181-3D23-F625-AB62-255B4152B848}"/>
          </ac:spMkLst>
        </pc:spChg>
        <pc:spChg chg="add mod ord">
          <ac:chgData name="Technique Areflec" userId="df46fe25-2726-464a-8220-4e8fc8c9eb8a" providerId="ADAL" clId="{097606CA-C7C3-4F4E-AAE6-772D6A26083E}" dt="2024-01-22T14:20:04.450" v="5100" actId="167"/>
          <ac:spMkLst>
            <pc:docMk/>
            <pc:sldMk cId="2344788154" sldId="322"/>
            <ac:spMk id="9" creationId="{E4D80A5F-0CF5-CF75-E74F-79C1A2539EF5}"/>
          </ac:spMkLst>
        </pc:spChg>
        <pc:spChg chg="del">
          <ac:chgData name="Technique Areflec" userId="df46fe25-2726-464a-8220-4e8fc8c9eb8a" providerId="ADAL" clId="{097606CA-C7C3-4F4E-AAE6-772D6A26083E}" dt="2024-01-22T13:38:28.759" v="3728" actId="478"/>
          <ac:spMkLst>
            <pc:docMk/>
            <pc:sldMk cId="2344788154" sldId="322"/>
            <ac:spMk id="15" creationId="{C4B979D9-0E49-E52D-18F5-E1DB323083AB}"/>
          </ac:spMkLst>
        </pc:spChg>
        <pc:graphicFrameChg chg="add mod">
          <ac:chgData name="Technique Areflec" userId="df46fe25-2726-464a-8220-4e8fc8c9eb8a" providerId="ADAL" clId="{097606CA-C7C3-4F4E-AAE6-772D6A26083E}" dt="2024-01-22T14:31:48.003" v="5566" actId="20577"/>
          <ac:graphicFrameMkLst>
            <pc:docMk/>
            <pc:sldMk cId="2344788154" sldId="322"/>
            <ac:graphicFrameMk id="7" creationId="{DBDBC5C8-6674-0F9E-C908-7D34BF55C688}"/>
          </ac:graphicFrameMkLst>
        </pc:graphicFrameChg>
        <pc:picChg chg="add mod">
          <ac:chgData name="Technique Areflec" userId="df46fe25-2726-464a-8220-4e8fc8c9eb8a" providerId="ADAL" clId="{097606CA-C7C3-4F4E-AAE6-772D6A26083E}" dt="2024-01-22T13:38:36.909" v="3732"/>
          <ac:picMkLst>
            <pc:docMk/>
            <pc:sldMk cId="2344788154" sldId="322"/>
            <ac:picMk id="2" creationId="{4D4323C5-83BE-A822-794B-C69C0A3D69B8}"/>
          </ac:picMkLst>
        </pc:picChg>
        <pc:picChg chg="del mod">
          <ac:chgData name="Technique Areflec" userId="df46fe25-2726-464a-8220-4e8fc8c9eb8a" providerId="ADAL" clId="{097606CA-C7C3-4F4E-AAE6-772D6A26083E}" dt="2024-01-22T13:38:33.899" v="3731" actId="478"/>
          <ac:picMkLst>
            <pc:docMk/>
            <pc:sldMk cId="2344788154" sldId="322"/>
            <ac:picMk id="3" creationId="{F2EB641B-2016-1A36-9751-05D32B66265A}"/>
          </ac:picMkLst>
        </pc:picChg>
        <pc:picChg chg="add mod">
          <ac:chgData name="Technique Areflec" userId="df46fe25-2726-464a-8220-4e8fc8c9eb8a" providerId="ADAL" clId="{097606CA-C7C3-4F4E-AAE6-772D6A26083E}" dt="2024-01-22T13:38:39.612" v="3733"/>
          <ac:picMkLst>
            <pc:docMk/>
            <pc:sldMk cId="2344788154" sldId="322"/>
            <ac:picMk id="6" creationId="{AAF4C60B-A931-BF7C-DA44-15A3118F72DB}"/>
          </ac:picMkLst>
        </pc:picChg>
      </pc:sldChg>
      <pc:sldChg chg="addSp delSp modSp add mod">
        <pc:chgData name="Technique Areflec" userId="df46fe25-2726-464a-8220-4e8fc8c9eb8a" providerId="ADAL" clId="{097606CA-C7C3-4F4E-AAE6-772D6A26083E}" dt="2024-01-23T10:27:03.621" v="5638" actId="1076"/>
        <pc:sldMkLst>
          <pc:docMk/>
          <pc:sldMk cId="3617605243" sldId="323"/>
        </pc:sldMkLst>
        <pc:spChg chg="mod">
          <ac:chgData name="Technique Areflec" userId="df46fe25-2726-464a-8220-4e8fc8c9eb8a" providerId="ADAL" clId="{097606CA-C7C3-4F4E-AAE6-772D6A26083E}" dt="2024-01-22T14:10:27.552" v="4630" actId="20577"/>
          <ac:spMkLst>
            <pc:docMk/>
            <pc:sldMk cId="3617605243" sldId="323"/>
            <ac:spMk id="5" creationId="{58951B5B-2F0E-D4F4-A5A7-E19FF7AAB759}"/>
          </ac:spMkLst>
        </pc:spChg>
        <pc:spChg chg="add mod">
          <ac:chgData name="Technique Areflec" userId="df46fe25-2726-464a-8220-4e8fc8c9eb8a" providerId="ADAL" clId="{097606CA-C7C3-4F4E-AAE6-772D6A26083E}" dt="2024-01-22T14:32:24.134" v="5567" actId="114"/>
          <ac:spMkLst>
            <pc:docMk/>
            <pc:sldMk cId="3617605243" sldId="323"/>
            <ac:spMk id="11" creationId="{12AA774E-8993-BDF3-EFC5-49EDB1D66536}"/>
          </ac:spMkLst>
        </pc:spChg>
        <pc:spChg chg="add del mod">
          <ac:chgData name="Technique Areflec" userId="df46fe25-2726-464a-8220-4e8fc8c9eb8a" providerId="ADAL" clId="{097606CA-C7C3-4F4E-AAE6-772D6A26083E}" dt="2024-01-22T14:11:52.428" v="4645" actId="478"/>
          <ac:spMkLst>
            <pc:docMk/>
            <pc:sldMk cId="3617605243" sldId="323"/>
            <ac:spMk id="15" creationId="{C4B979D9-0E49-E52D-18F5-E1DB323083AB}"/>
          </ac:spMkLst>
        </pc:spChg>
        <pc:picChg chg="del mod">
          <ac:chgData name="Technique Areflec" userId="df46fe25-2726-464a-8220-4e8fc8c9eb8a" providerId="ADAL" clId="{097606CA-C7C3-4F4E-AAE6-772D6A26083E}" dt="2024-01-23T10:22:15.610" v="5609" actId="478"/>
          <ac:picMkLst>
            <pc:docMk/>
            <pc:sldMk cId="3617605243" sldId="323"/>
            <ac:picMk id="3" creationId="{DDF20FF3-0CB4-219E-CCFC-DC40E0D0E6EE}"/>
          </ac:picMkLst>
        </pc:picChg>
        <pc:picChg chg="add del mod">
          <ac:chgData name="Technique Areflec" userId="df46fe25-2726-464a-8220-4e8fc8c9eb8a" providerId="ADAL" clId="{097606CA-C7C3-4F4E-AAE6-772D6A26083E}" dt="2024-01-23T10:23:50.579" v="5623" actId="478"/>
          <ac:picMkLst>
            <pc:docMk/>
            <pc:sldMk cId="3617605243" sldId="323"/>
            <ac:picMk id="6" creationId="{55B8F7D3-5CC1-7748-9D69-311FF2F10B81}"/>
          </ac:picMkLst>
        </pc:picChg>
        <pc:picChg chg="add mod">
          <ac:chgData name="Technique Areflec" userId="df46fe25-2726-464a-8220-4e8fc8c9eb8a" providerId="ADAL" clId="{097606CA-C7C3-4F4E-AAE6-772D6A26083E}" dt="2024-01-23T10:26:59.117" v="5636" actId="1076"/>
          <ac:picMkLst>
            <pc:docMk/>
            <pc:sldMk cId="3617605243" sldId="323"/>
            <ac:picMk id="7" creationId="{45E1791B-6B52-1BEB-1F65-4F33FC797AF3}"/>
          </ac:picMkLst>
        </pc:picChg>
        <pc:picChg chg="add del mod">
          <ac:chgData name="Technique Areflec" userId="df46fe25-2726-464a-8220-4e8fc8c9eb8a" providerId="ADAL" clId="{097606CA-C7C3-4F4E-AAE6-772D6A26083E}" dt="2024-01-23T10:23:12.431" v="5617" actId="478"/>
          <ac:picMkLst>
            <pc:docMk/>
            <pc:sldMk cId="3617605243" sldId="323"/>
            <ac:picMk id="8" creationId="{97B0646B-3AC2-EFBF-5A29-FFDAA4E080AB}"/>
          </ac:picMkLst>
        </pc:picChg>
        <pc:picChg chg="add del mod">
          <ac:chgData name="Technique Areflec" userId="df46fe25-2726-464a-8220-4e8fc8c9eb8a" providerId="ADAL" clId="{097606CA-C7C3-4F4E-AAE6-772D6A26083E}" dt="2024-01-23T10:26:48.475" v="5630" actId="478"/>
          <ac:picMkLst>
            <pc:docMk/>
            <pc:sldMk cId="3617605243" sldId="323"/>
            <ac:picMk id="10" creationId="{82E370B4-8AA8-A1D9-70AF-AD9082C0BB33}"/>
          </ac:picMkLst>
        </pc:picChg>
        <pc:picChg chg="add del">
          <ac:chgData name="Technique Areflec" userId="df46fe25-2726-464a-8220-4e8fc8c9eb8a" providerId="ADAL" clId="{097606CA-C7C3-4F4E-AAE6-772D6A26083E}" dt="2024-01-22T14:14:43.647" v="4664" actId="22"/>
          <ac:picMkLst>
            <pc:docMk/>
            <pc:sldMk cId="3617605243" sldId="323"/>
            <ac:picMk id="10" creationId="{C978E270-905B-E646-84DA-49844C75FECB}"/>
          </ac:picMkLst>
        </pc:picChg>
        <pc:picChg chg="add mod">
          <ac:chgData name="Technique Areflec" userId="df46fe25-2726-464a-8220-4e8fc8c9eb8a" providerId="ADAL" clId="{097606CA-C7C3-4F4E-AAE6-772D6A26083E}" dt="2024-01-23T10:25:21.086" v="5629" actId="1076"/>
          <ac:picMkLst>
            <pc:docMk/>
            <pc:sldMk cId="3617605243" sldId="323"/>
            <ac:picMk id="13" creationId="{3B1E9684-2BE2-8540-E347-F016D8E8FB65}"/>
          </ac:picMkLst>
        </pc:picChg>
        <pc:picChg chg="add mod">
          <ac:chgData name="Technique Areflec" userId="df46fe25-2726-464a-8220-4e8fc8c9eb8a" providerId="ADAL" clId="{097606CA-C7C3-4F4E-AAE6-772D6A26083E}" dt="2024-01-23T10:27:03.621" v="5638" actId="1076"/>
          <ac:picMkLst>
            <pc:docMk/>
            <pc:sldMk cId="3617605243" sldId="323"/>
            <ac:picMk id="15" creationId="{889FB9C0-B299-2451-79F3-F33E366EEE9B}"/>
          </ac:picMkLst>
        </pc:picChg>
      </pc:sldChg>
      <pc:sldChg chg="addSp delSp modSp add mod">
        <pc:chgData name="Technique Areflec" userId="df46fe25-2726-464a-8220-4e8fc8c9eb8a" providerId="ADAL" clId="{097606CA-C7C3-4F4E-AAE6-772D6A26083E}" dt="2024-01-23T10:38:13.894" v="5684" actId="1035"/>
        <pc:sldMkLst>
          <pc:docMk/>
          <pc:sldMk cId="2788243118" sldId="324"/>
        </pc:sldMkLst>
        <pc:spChg chg="add mod">
          <ac:chgData name="Technique Areflec" userId="df46fe25-2726-464a-8220-4e8fc8c9eb8a" providerId="ADAL" clId="{097606CA-C7C3-4F4E-AAE6-772D6A26083E}" dt="2024-01-23T10:38:13.894" v="5684" actId="1035"/>
          <ac:spMkLst>
            <pc:docMk/>
            <pc:sldMk cId="2788243118" sldId="324"/>
            <ac:spMk id="2" creationId="{88F37357-3FD3-3E76-BCEB-989DA4460023}"/>
          </ac:spMkLst>
        </pc:spChg>
        <pc:spChg chg="mod">
          <ac:chgData name="Technique Areflec" userId="df46fe25-2726-464a-8220-4e8fc8c9eb8a" providerId="ADAL" clId="{097606CA-C7C3-4F4E-AAE6-772D6A26083E}" dt="2024-01-22T14:18:41.516" v="5073" actId="20577"/>
          <ac:spMkLst>
            <pc:docMk/>
            <pc:sldMk cId="2788243118" sldId="324"/>
            <ac:spMk id="5" creationId="{58951B5B-2F0E-D4F4-A5A7-E19FF7AAB759}"/>
          </ac:spMkLst>
        </pc:spChg>
        <pc:spChg chg="add mod">
          <ac:chgData name="Technique Areflec" userId="df46fe25-2726-464a-8220-4e8fc8c9eb8a" providerId="ADAL" clId="{097606CA-C7C3-4F4E-AAE6-772D6A26083E}" dt="2024-01-23T10:38:08.326" v="5660" actId="1076"/>
          <ac:spMkLst>
            <pc:docMk/>
            <pc:sldMk cId="2788243118" sldId="324"/>
            <ac:spMk id="6" creationId="{21063163-E30F-3D5B-1278-67773FF73632}"/>
          </ac:spMkLst>
        </pc:spChg>
        <pc:spChg chg="add del">
          <ac:chgData name="Technique Areflec" userId="df46fe25-2726-464a-8220-4e8fc8c9eb8a" providerId="ADAL" clId="{097606CA-C7C3-4F4E-AAE6-772D6A26083E}" dt="2024-01-22T14:26:46.590" v="5549" actId="478"/>
          <ac:spMkLst>
            <pc:docMk/>
            <pc:sldMk cId="2788243118" sldId="324"/>
            <ac:spMk id="15" creationId="{C4B979D9-0E49-E52D-18F5-E1DB323083AB}"/>
          </ac:spMkLst>
        </pc:spChg>
        <pc:picChg chg="add mod modCrop">
          <ac:chgData name="Technique Areflec" userId="df46fe25-2726-464a-8220-4e8fc8c9eb8a" providerId="ADAL" clId="{097606CA-C7C3-4F4E-AAE6-772D6A26083E}" dt="2024-01-23T10:37:55.038" v="5658" actId="1076"/>
          <ac:picMkLst>
            <pc:docMk/>
            <pc:sldMk cId="2788243118" sldId="324"/>
            <ac:picMk id="3" creationId="{D0A58255-2DBC-06A2-FFC5-E4763A780C01}"/>
          </ac:picMkLst>
        </pc:picChg>
        <pc:picChg chg="del">
          <ac:chgData name="Technique Areflec" userId="df46fe25-2726-464a-8220-4e8fc8c9eb8a" providerId="ADAL" clId="{097606CA-C7C3-4F4E-AAE6-772D6A26083E}" dt="2024-01-22T14:18:36.793" v="5061" actId="478"/>
          <ac:picMkLst>
            <pc:docMk/>
            <pc:sldMk cId="2788243118" sldId="324"/>
            <ac:picMk id="3" creationId="{DDF20FF3-0CB4-219E-CCFC-DC40E0D0E6EE}"/>
          </ac:picMkLst>
        </pc:picChg>
      </pc:sldChg>
    </pc:docChg>
  </pc:docChgLst>
  <pc:docChgLst>
    <pc:chgData name="Technique Areflec" userId="df46fe25-2726-464a-8220-4e8fc8c9eb8a" providerId="ADAL" clId="{E5FBF18A-9930-4518-ACED-606C2FABD3F5}"/>
    <pc:docChg chg="modSld">
      <pc:chgData name="Technique Areflec" userId="df46fe25-2726-464a-8220-4e8fc8c9eb8a" providerId="ADAL" clId="{E5FBF18A-9930-4518-ACED-606C2FABD3F5}" dt="2024-01-23T08:16:43.027" v="2" actId="20577"/>
      <pc:docMkLst>
        <pc:docMk/>
      </pc:docMkLst>
      <pc:sldChg chg="modSp mod">
        <pc:chgData name="Technique Areflec" userId="df46fe25-2726-464a-8220-4e8fc8c9eb8a" providerId="ADAL" clId="{E5FBF18A-9930-4518-ACED-606C2FABD3F5}" dt="2024-01-23T08:16:43.027" v="2" actId="20577"/>
        <pc:sldMkLst>
          <pc:docMk/>
          <pc:sldMk cId="2788243118" sldId="324"/>
        </pc:sldMkLst>
        <pc:spChg chg="mod">
          <ac:chgData name="Technique Areflec" userId="df46fe25-2726-464a-8220-4e8fc8c9eb8a" providerId="ADAL" clId="{E5FBF18A-9930-4518-ACED-606C2FABD3F5}" dt="2024-01-23T08:16:43.027" v="2" actId="20577"/>
          <ac:spMkLst>
            <pc:docMk/>
            <pc:sldMk cId="2788243118" sldId="324"/>
            <ac:spMk id="6" creationId="{21063163-E30F-3D5B-1278-67773FF73632}"/>
          </ac:spMkLst>
        </pc:spChg>
      </pc:sldChg>
    </pc:docChg>
  </pc:docChgLst>
  <pc:docChgLst>
    <pc:chgData name="Technique Areflec" userId="df46fe25-2726-464a-8220-4e8fc8c9eb8a" providerId="ADAL" clId="{8DBA7305-333A-48CE-A1CA-A433E98F6468}"/>
    <pc:docChg chg="undo redo custSel addSld delSld modSld sldOrd">
      <pc:chgData name="Technique Areflec" userId="df46fe25-2726-464a-8220-4e8fc8c9eb8a" providerId="ADAL" clId="{8DBA7305-333A-48CE-A1CA-A433E98F6468}" dt="2023-10-31T15:25:14.615" v="7434" actId="1076"/>
      <pc:docMkLst>
        <pc:docMk/>
      </pc:docMkLst>
      <pc:sldChg chg="modSp">
        <pc:chgData name="Technique Areflec" userId="df46fe25-2726-464a-8220-4e8fc8c9eb8a" providerId="ADAL" clId="{8DBA7305-333A-48CE-A1CA-A433E98F6468}" dt="2023-10-30T05:10:54.038" v="7065" actId="2711"/>
        <pc:sldMkLst>
          <pc:docMk/>
          <pc:sldMk cId="362768777" sldId="256"/>
        </pc:sldMkLst>
        <pc:spChg chg="mod">
          <ac:chgData name="Technique Areflec" userId="df46fe25-2726-464a-8220-4e8fc8c9eb8a" providerId="ADAL" clId="{8DBA7305-333A-48CE-A1CA-A433E98F6468}" dt="2023-10-30T05:10:54.038" v="7065" actId="2711"/>
          <ac:spMkLst>
            <pc:docMk/>
            <pc:sldMk cId="362768777" sldId="256"/>
            <ac:spMk id="3" creationId="{933DC58C-FD52-9DFA-2D30-C6CDE07581CD}"/>
          </ac:spMkLst>
        </pc:spChg>
        <pc:spChg chg="mod">
          <ac:chgData name="Technique Areflec" userId="df46fe25-2726-464a-8220-4e8fc8c9eb8a" providerId="ADAL" clId="{8DBA7305-333A-48CE-A1CA-A433E98F6468}" dt="2023-10-30T05:10:54.038" v="7065" actId="2711"/>
          <ac:spMkLst>
            <pc:docMk/>
            <pc:sldMk cId="362768777" sldId="256"/>
            <ac:spMk id="4" creationId="{B4B73F6F-879F-2CC0-4CA9-45A3B3FD5E12}"/>
          </ac:spMkLst>
        </pc:spChg>
        <pc:picChg chg="mod">
          <ac:chgData name="Technique Areflec" userId="df46fe25-2726-464a-8220-4e8fc8c9eb8a" providerId="ADAL" clId="{8DBA7305-333A-48CE-A1CA-A433E98F6468}" dt="2023-10-30T05:10:54.038" v="7065" actId="2711"/>
          <ac:picMkLst>
            <pc:docMk/>
            <pc:sldMk cId="362768777" sldId="256"/>
            <ac:picMk id="5" creationId="{2473DA66-DAD7-B151-7E33-F757FAD0C28F}"/>
          </ac:picMkLst>
        </pc:picChg>
        <pc:picChg chg="mod">
          <ac:chgData name="Technique Areflec" userId="df46fe25-2726-464a-8220-4e8fc8c9eb8a" providerId="ADAL" clId="{8DBA7305-333A-48CE-A1CA-A433E98F6468}" dt="2023-10-30T05:10:54.038" v="7065" actId="2711"/>
          <ac:picMkLst>
            <pc:docMk/>
            <pc:sldMk cId="362768777" sldId="256"/>
            <ac:picMk id="6" creationId="{64EFE10E-1FBD-8B35-B20E-2E35C76F0F49}"/>
          </ac:picMkLst>
        </pc:picChg>
        <pc:picChg chg="mod">
          <ac:chgData name="Technique Areflec" userId="df46fe25-2726-464a-8220-4e8fc8c9eb8a" providerId="ADAL" clId="{8DBA7305-333A-48CE-A1CA-A433E98F6468}" dt="2023-10-30T05:10:54.038" v="7065" actId="2711"/>
          <ac:picMkLst>
            <pc:docMk/>
            <pc:sldMk cId="362768777" sldId="256"/>
            <ac:picMk id="7" creationId="{1D4FD5F4-8CAA-0CB6-5E31-7C514E10E9F2}"/>
          </ac:picMkLst>
        </pc:picChg>
        <pc:picChg chg="mod">
          <ac:chgData name="Technique Areflec" userId="df46fe25-2726-464a-8220-4e8fc8c9eb8a" providerId="ADAL" clId="{8DBA7305-333A-48CE-A1CA-A433E98F6468}" dt="2023-10-30T05:10:54.038" v="7065" actId="2711"/>
          <ac:picMkLst>
            <pc:docMk/>
            <pc:sldMk cId="362768777" sldId="256"/>
            <ac:picMk id="8" creationId="{012D3D61-B0D8-4122-57DA-70F1A0F2B15A}"/>
          </ac:picMkLst>
        </pc:picChg>
        <pc:picChg chg="mod">
          <ac:chgData name="Technique Areflec" userId="df46fe25-2726-464a-8220-4e8fc8c9eb8a" providerId="ADAL" clId="{8DBA7305-333A-48CE-A1CA-A433E98F6468}" dt="2023-10-30T05:10:54.038" v="7065" actId="2711"/>
          <ac:picMkLst>
            <pc:docMk/>
            <pc:sldMk cId="362768777" sldId="256"/>
            <ac:picMk id="10" creationId="{4981F18B-701C-9E10-3538-AD3B538FBA55}"/>
          </ac:picMkLst>
        </pc:picChg>
        <pc:picChg chg="mod">
          <ac:chgData name="Technique Areflec" userId="df46fe25-2726-464a-8220-4e8fc8c9eb8a" providerId="ADAL" clId="{8DBA7305-333A-48CE-A1CA-A433E98F6468}" dt="2023-10-30T05:10:54.038" v="7065" actId="2711"/>
          <ac:picMkLst>
            <pc:docMk/>
            <pc:sldMk cId="362768777" sldId="256"/>
            <ac:picMk id="12" creationId="{55283D84-7EBD-8D8C-5F9F-81653C877DD8}"/>
          </ac:picMkLst>
        </pc:picChg>
        <pc:picChg chg="mod">
          <ac:chgData name="Technique Areflec" userId="df46fe25-2726-464a-8220-4e8fc8c9eb8a" providerId="ADAL" clId="{8DBA7305-333A-48CE-A1CA-A433E98F6468}" dt="2023-10-30T05:10:54.038" v="7065" actId="2711"/>
          <ac:picMkLst>
            <pc:docMk/>
            <pc:sldMk cId="362768777" sldId="256"/>
            <ac:picMk id="13" creationId="{C67F7F68-BFC9-380C-1979-FD13F1F38FD5}"/>
          </ac:picMkLst>
        </pc:picChg>
        <pc:picChg chg="mod">
          <ac:chgData name="Technique Areflec" userId="df46fe25-2726-464a-8220-4e8fc8c9eb8a" providerId="ADAL" clId="{8DBA7305-333A-48CE-A1CA-A433E98F6468}" dt="2023-10-30T05:10:54.038" v="7065" actId="2711"/>
          <ac:picMkLst>
            <pc:docMk/>
            <pc:sldMk cId="362768777" sldId="256"/>
            <ac:picMk id="1028" creationId="{9596B6EA-90B4-7E1B-59E4-FF9A2C8A37CC}"/>
          </ac:picMkLst>
        </pc:picChg>
        <pc:picChg chg="mod">
          <ac:chgData name="Technique Areflec" userId="df46fe25-2726-464a-8220-4e8fc8c9eb8a" providerId="ADAL" clId="{8DBA7305-333A-48CE-A1CA-A433E98F6468}" dt="2023-10-30T05:10:54.038" v="7065" actId="2711"/>
          <ac:picMkLst>
            <pc:docMk/>
            <pc:sldMk cId="362768777" sldId="256"/>
            <ac:picMk id="1030" creationId="{C164C2E7-34B7-56D8-0D14-3782EA3D3439}"/>
          </ac:picMkLst>
        </pc:picChg>
        <pc:picChg chg="mod">
          <ac:chgData name="Technique Areflec" userId="df46fe25-2726-464a-8220-4e8fc8c9eb8a" providerId="ADAL" clId="{8DBA7305-333A-48CE-A1CA-A433E98F6468}" dt="2023-10-30T05:10:54.038" v="7065" actId="2711"/>
          <ac:picMkLst>
            <pc:docMk/>
            <pc:sldMk cId="362768777" sldId="256"/>
            <ac:picMk id="1032" creationId="{5DCCCD8C-8371-DEBE-0453-DCC65A667842}"/>
          </ac:picMkLst>
        </pc:picChg>
        <pc:picChg chg="mod">
          <ac:chgData name="Technique Areflec" userId="df46fe25-2726-464a-8220-4e8fc8c9eb8a" providerId="ADAL" clId="{8DBA7305-333A-48CE-A1CA-A433E98F6468}" dt="2023-10-30T05:10:54.038" v="7065" actId="2711"/>
          <ac:picMkLst>
            <pc:docMk/>
            <pc:sldMk cId="362768777" sldId="256"/>
            <ac:picMk id="1034" creationId="{70154633-16C7-7267-0675-E2CA74FF250A}"/>
          </ac:picMkLst>
        </pc:picChg>
      </pc:sldChg>
      <pc:sldChg chg="modSp mod ord">
        <pc:chgData name="Technique Areflec" userId="df46fe25-2726-464a-8220-4e8fc8c9eb8a" providerId="ADAL" clId="{8DBA7305-333A-48CE-A1CA-A433E98F6468}" dt="2023-10-30T05:10:22.772" v="7059" actId="404"/>
        <pc:sldMkLst>
          <pc:docMk/>
          <pc:sldMk cId="3134138223" sldId="259"/>
        </pc:sldMkLst>
        <pc:spChg chg="mod">
          <ac:chgData name="Technique Areflec" userId="df46fe25-2726-464a-8220-4e8fc8c9eb8a" providerId="ADAL" clId="{8DBA7305-333A-48CE-A1CA-A433E98F6468}" dt="2023-10-30T05:10:22.772" v="7059" actId="404"/>
          <ac:spMkLst>
            <pc:docMk/>
            <pc:sldMk cId="3134138223" sldId="259"/>
            <ac:spMk id="2" creationId="{D19C294F-70F3-137C-CA00-8A4AFB2356A9}"/>
          </ac:spMkLst>
        </pc:spChg>
        <pc:spChg chg="mod">
          <ac:chgData name="Technique Areflec" userId="df46fe25-2726-464a-8220-4e8fc8c9eb8a" providerId="ADAL" clId="{8DBA7305-333A-48CE-A1CA-A433E98F6468}" dt="2023-10-30T05:10:12.555" v="7057" actId="403"/>
          <ac:spMkLst>
            <pc:docMk/>
            <pc:sldMk cId="3134138223" sldId="259"/>
            <ac:spMk id="4" creationId="{98388BA8-0AC8-069C-BF68-6AE1CD8240B8}"/>
          </ac:spMkLst>
        </pc:spChg>
      </pc:sldChg>
      <pc:sldChg chg="addSp delSp modSp del mod">
        <pc:chgData name="Technique Areflec" userId="df46fe25-2726-464a-8220-4e8fc8c9eb8a" providerId="ADAL" clId="{8DBA7305-333A-48CE-A1CA-A433E98F6468}" dt="2023-10-29T16:17:41.144" v="5120" actId="47"/>
        <pc:sldMkLst>
          <pc:docMk/>
          <pc:sldMk cId="2372708695" sldId="260"/>
        </pc:sldMkLst>
        <pc:spChg chg="del mod">
          <ac:chgData name="Technique Areflec" userId="df46fe25-2726-464a-8220-4e8fc8c9eb8a" providerId="ADAL" clId="{8DBA7305-333A-48CE-A1CA-A433E98F6468}" dt="2023-10-29T16:17:31.656" v="5118" actId="21"/>
          <ac:spMkLst>
            <pc:docMk/>
            <pc:sldMk cId="2372708695" sldId="260"/>
            <ac:spMk id="2" creationId="{D19C294F-70F3-137C-CA00-8A4AFB2356A9}"/>
          </ac:spMkLst>
        </pc:spChg>
        <pc:spChg chg="del">
          <ac:chgData name="Technique Areflec" userId="df46fe25-2726-464a-8220-4e8fc8c9eb8a" providerId="ADAL" clId="{8DBA7305-333A-48CE-A1CA-A433E98F6468}" dt="2023-10-29T16:17:31.656" v="5118" actId="21"/>
          <ac:spMkLst>
            <pc:docMk/>
            <pc:sldMk cId="2372708695" sldId="260"/>
            <ac:spMk id="4" creationId="{98388BA8-0AC8-069C-BF68-6AE1CD8240B8}"/>
          </ac:spMkLst>
        </pc:spChg>
        <pc:graphicFrameChg chg="add del mod">
          <ac:chgData name="Technique Areflec" userId="df46fe25-2726-464a-8220-4e8fc8c9eb8a" providerId="ADAL" clId="{8DBA7305-333A-48CE-A1CA-A433E98F6468}" dt="2023-10-29T16:17:31.656" v="5118" actId="21"/>
          <ac:graphicFrameMkLst>
            <pc:docMk/>
            <pc:sldMk cId="2372708695" sldId="260"/>
            <ac:graphicFrameMk id="3" creationId="{822FA812-3BD8-26E8-9658-26C6186E4B72}"/>
          </ac:graphicFrameMkLst>
        </pc:graphicFrameChg>
        <pc:graphicFrameChg chg="add del mod">
          <ac:chgData name="Technique Areflec" userId="df46fe25-2726-464a-8220-4e8fc8c9eb8a" providerId="ADAL" clId="{8DBA7305-333A-48CE-A1CA-A433E98F6468}" dt="2023-10-29T16:17:31.656" v="5118" actId="21"/>
          <ac:graphicFrameMkLst>
            <pc:docMk/>
            <pc:sldMk cId="2372708695" sldId="260"/>
            <ac:graphicFrameMk id="5" creationId="{529EA68D-C62D-A826-6888-58913C19381D}"/>
          </ac:graphicFrameMkLst>
        </pc:graphicFrameChg>
      </pc:sldChg>
      <pc:sldChg chg="delSp modSp del mod ord">
        <pc:chgData name="Technique Areflec" userId="df46fe25-2726-464a-8220-4e8fc8c9eb8a" providerId="ADAL" clId="{8DBA7305-333A-48CE-A1CA-A433E98F6468}" dt="2023-10-29T16:15:48.791" v="5087" actId="47"/>
        <pc:sldMkLst>
          <pc:docMk/>
          <pc:sldMk cId="2163822487" sldId="261"/>
        </pc:sldMkLst>
        <pc:spChg chg="del mod">
          <ac:chgData name="Technique Areflec" userId="df46fe25-2726-464a-8220-4e8fc8c9eb8a" providerId="ADAL" clId="{8DBA7305-333A-48CE-A1CA-A433E98F6468}" dt="2023-10-29T16:15:46.483" v="5085" actId="21"/>
          <ac:spMkLst>
            <pc:docMk/>
            <pc:sldMk cId="2163822487" sldId="261"/>
            <ac:spMk id="3" creationId="{89846380-57DA-4095-F377-00F873302A4B}"/>
          </ac:spMkLst>
        </pc:spChg>
        <pc:spChg chg="del">
          <ac:chgData name="Technique Areflec" userId="df46fe25-2726-464a-8220-4e8fc8c9eb8a" providerId="ADAL" clId="{8DBA7305-333A-48CE-A1CA-A433E98F6468}" dt="2023-10-29T16:15:46.483" v="5085" actId="21"/>
          <ac:spMkLst>
            <pc:docMk/>
            <pc:sldMk cId="2163822487" sldId="261"/>
            <ac:spMk id="4" creationId="{98388BA8-0AC8-069C-BF68-6AE1CD8240B8}"/>
          </ac:spMkLst>
        </pc:spChg>
        <pc:picChg chg="del mod">
          <ac:chgData name="Technique Areflec" userId="df46fe25-2726-464a-8220-4e8fc8c9eb8a" providerId="ADAL" clId="{8DBA7305-333A-48CE-A1CA-A433E98F6468}" dt="2023-10-29T16:15:46.483" v="5085" actId="21"/>
          <ac:picMkLst>
            <pc:docMk/>
            <pc:sldMk cId="2163822487" sldId="261"/>
            <ac:picMk id="2" creationId="{8BC17B08-65B1-2E76-FB46-7DA8D1ACE6D1}"/>
          </ac:picMkLst>
        </pc:picChg>
      </pc:sldChg>
      <pc:sldChg chg="addSp delSp modSp del mod">
        <pc:chgData name="Technique Areflec" userId="df46fe25-2726-464a-8220-4e8fc8c9eb8a" providerId="ADAL" clId="{8DBA7305-333A-48CE-A1CA-A433E98F6468}" dt="2023-10-29T16:17:19.872" v="5113" actId="47"/>
        <pc:sldMkLst>
          <pc:docMk/>
          <pc:sldMk cId="465480403" sldId="263"/>
        </pc:sldMkLst>
        <pc:spChg chg="del mod">
          <ac:chgData name="Technique Areflec" userId="df46fe25-2726-464a-8220-4e8fc8c9eb8a" providerId="ADAL" clId="{8DBA7305-333A-48CE-A1CA-A433E98F6468}" dt="2023-10-29T16:17:16.469" v="5111" actId="21"/>
          <ac:spMkLst>
            <pc:docMk/>
            <pc:sldMk cId="465480403" sldId="263"/>
            <ac:spMk id="3" creationId="{89846380-57DA-4095-F377-00F873302A4B}"/>
          </ac:spMkLst>
        </pc:spChg>
        <pc:spChg chg="del">
          <ac:chgData name="Technique Areflec" userId="df46fe25-2726-464a-8220-4e8fc8c9eb8a" providerId="ADAL" clId="{8DBA7305-333A-48CE-A1CA-A433E98F6468}" dt="2023-10-29T16:17:16.469" v="5111" actId="21"/>
          <ac:spMkLst>
            <pc:docMk/>
            <pc:sldMk cId="465480403" sldId="263"/>
            <ac:spMk id="4" creationId="{98388BA8-0AC8-069C-BF68-6AE1CD8240B8}"/>
          </ac:spMkLst>
        </pc:spChg>
        <pc:spChg chg="add del mod">
          <ac:chgData name="Technique Areflec" userId="df46fe25-2726-464a-8220-4e8fc8c9eb8a" providerId="ADAL" clId="{8DBA7305-333A-48CE-A1CA-A433E98F6468}" dt="2023-10-29T16:17:16.469" v="5111" actId="21"/>
          <ac:spMkLst>
            <pc:docMk/>
            <pc:sldMk cId="465480403" sldId="263"/>
            <ac:spMk id="5" creationId="{FB35CF8F-92D4-97F3-FF27-CC3446F1ABDC}"/>
          </ac:spMkLst>
        </pc:spChg>
        <pc:grpChg chg="del">
          <ac:chgData name="Technique Areflec" userId="df46fe25-2726-464a-8220-4e8fc8c9eb8a" providerId="ADAL" clId="{8DBA7305-333A-48CE-A1CA-A433E98F6468}" dt="2023-10-28T13:18:50.557" v="2965" actId="478"/>
          <ac:grpSpMkLst>
            <pc:docMk/>
            <pc:sldMk cId="465480403" sldId="263"/>
            <ac:grpSpMk id="12" creationId="{4A548816-F12F-C52A-1B6F-12FD703393CB}"/>
          </ac:grpSpMkLst>
        </pc:grpChg>
        <pc:grpChg chg="del mod">
          <ac:chgData name="Technique Areflec" userId="df46fe25-2726-464a-8220-4e8fc8c9eb8a" providerId="ADAL" clId="{8DBA7305-333A-48CE-A1CA-A433E98F6468}" dt="2023-10-28T13:18:50.951" v="2966" actId="478"/>
          <ac:grpSpMkLst>
            <pc:docMk/>
            <pc:sldMk cId="465480403" sldId="263"/>
            <ac:grpSpMk id="13" creationId="{0DBCFD01-D19A-6CDE-796B-B3E0D78354E2}"/>
          </ac:grpSpMkLst>
        </pc:grpChg>
        <pc:graphicFrameChg chg="add del mod modGraphic">
          <ac:chgData name="Technique Areflec" userId="df46fe25-2726-464a-8220-4e8fc8c9eb8a" providerId="ADAL" clId="{8DBA7305-333A-48CE-A1CA-A433E98F6468}" dt="2023-10-29T16:17:16.469" v="5111" actId="21"/>
          <ac:graphicFrameMkLst>
            <pc:docMk/>
            <pc:sldMk cId="465480403" sldId="263"/>
            <ac:graphicFrameMk id="2" creationId="{0E0F4D84-2C94-4EAE-C8B2-7F8771BD757A}"/>
          </ac:graphicFrameMkLst>
        </pc:graphicFrameChg>
        <pc:picChg chg="add del mod modCrop">
          <ac:chgData name="Technique Areflec" userId="df46fe25-2726-464a-8220-4e8fc8c9eb8a" providerId="ADAL" clId="{8DBA7305-333A-48CE-A1CA-A433E98F6468}" dt="2023-10-29T16:17:16.469" v="5111" actId="21"/>
          <ac:picMkLst>
            <pc:docMk/>
            <pc:sldMk cId="465480403" sldId="263"/>
            <ac:picMk id="14" creationId="{A9C4CAF7-128E-9D33-EB91-ADA19E3E3B1F}"/>
          </ac:picMkLst>
        </pc:picChg>
      </pc:sldChg>
      <pc:sldChg chg="del">
        <pc:chgData name="Technique Areflec" userId="df46fe25-2726-464a-8220-4e8fc8c9eb8a" providerId="ADAL" clId="{8DBA7305-333A-48CE-A1CA-A433E98F6468}" dt="2023-10-28T13:55:14.101" v="3833" actId="47"/>
        <pc:sldMkLst>
          <pc:docMk/>
          <pc:sldMk cId="3726927150" sldId="264"/>
        </pc:sldMkLst>
      </pc:sldChg>
      <pc:sldChg chg="addSp delSp modSp del mod">
        <pc:chgData name="Technique Areflec" userId="df46fe25-2726-464a-8220-4e8fc8c9eb8a" providerId="ADAL" clId="{8DBA7305-333A-48CE-A1CA-A433E98F6468}" dt="2023-10-29T16:17:48.486" v="5123" actId="47"/>
        <pc:sldMkLst>
          <pc:docMk/>
          <pc:sldMk cId="1731165474" sldId="265"/>
        </pc:sldMkLst>
        <pc:spChg chg="del mod">
          <ac:chgData name="Technique Areflec" userId="df46fe25-2726-464a-8220-4e8fc8c9eb8a" providerId="ADAL" clId="{8DBA7305-333A-48CE-A1CA-A433E98F6468}" dt="2023-10-29T16:17:45.316" v="5121" actId="21"/>
          <ac:spMkLst>
            <pc:docMk/>
            <pc:sldMk cId="1731165474" sldId="265"/>
            <ac:spMk id="2" creationId="{D19C294F-70F3-137C-CA00-8A4AFB2356A9}"/>
          </ac:spMkLst>
        </pc:spChg>
        <pc:spChg chg="del">
          <ac:chgData name="Technique Areflec" userId="df46fe25-2726-464a-8220-4e8fc8c9eb8a" providerId="ADAL" clId="{8DBA7305-333A-48CE-A1CA-A433E98F6468}" dt="2023-10-29T16:17:45.316" v="5121" actId="21"/>
          <ac:spMkLst>
            <pc:docMk/>
            <pc:sldMk cId="1731165474" sldId="265"/>
            <ac:spMk id="4" creationId="{98388BA8-0AC8-069C-BF68-6AE1CD8240B8}"/>
          </ac:spMkLst>
        </pc:spChg>
        <pc:spChg chg="add mod">
          <ac:chgData name="Technique Areflec" userId="df46fe25-2726-464a-8220-4e8fc8c9eb8a" providerId="ADAL" clId="{8DBA7305-333A-48CE-A1CA-A433E98F6468}" dt="2023-10-28T14:18:11.797" v="4193" actId="207"/>
          <ac:spMkLst>
            <pc:docMk/>
            <pc:sldMk cId="1731165474" sldId="265"/>
            <ac:spMk id="8" creationId="{5266FBD4-D261-594A-A398-F4424C58C8CC}"/>
          </ac:spMkLst>
        </pc:spChg>
        <pc:spChg chg="add mod">
          <ac:chgData name="Technique Areflec" userId="df46fe25-2726-464a-8220-4e8fc8c9eb8a" providerId="ADAL" clId="{8DBA7305-333A-48CE-A1CA-A433E98F6468}" dt="2023-10-28T14:17:06.434" v="4189" actId="208"/>
          <ac:spMkLst>
            <pc:docMk/>
            <pc:sldMk cId="1731165474" sldId="265"/>
            <ac:spMk id="9" creationId="{A6DC2A36-3763-4AFF-A1C1-0A6C9043E16F}"/>
          </ac:spMkLst>
        </pc:spChg>
        <pc:spChg chg="add mod">
          <ac:chgData name="Technique Areflec" userId="df46fe25-2726-464a-8220-4e8fc8c9eb8a" providerId="ADAL" clId="{8DBA7305-333A-48CE-A1CA-A433E98F6468}" dt="2023-10-28T14:17:06.434" v="4189" actId="208"/>
          <ac:spMkLst>
            <pc:docMk/>
            <pc:sldMk cId="1731165474" sldId="265"/>
            <ac:spMk id="10" creationId="{055D8B05-3F5A-4DC0-B36A-2393A8E0CD2D}"/>
          </ac:spMkLst>
        </pc:spChg>
        <pc:spChg chg="add mod">
          <ac:chgData name="Technique Areflec" userId="df46fe25-2726-464a-8220-4e8fc8c9eb8a" providerId="ADAL" clId="{8DBA7305-333A-48CE-A1CA-A433E98F6468}" dt="2023-10-28T14:17:06.434" v="4189" actId="208"/>
          <ac:spMkLst>
            <pc:docMk/>
            <pc:sldMk cId="1731165474" sldId="265"/>
            <ac:spMk id="11" creationId="{E0870761-5B83-4C76-814C-19C1BB6DBC99}"/>
          </ac:spMkLst>
        </pc:spChg>
        <pc:spChg chg="add mod">
          <ac:chgData name="Technique Areflec" userId="df46fe25-2726-464a-8220-4e8fc8c9eb8a" providerId="ADAL" clId="{8DBA7305-333A-48CE-A1CA-A433E98F6468}" dt="2023-10-28T14:17:06.434" v="4189" actId="208"/>
          <ac:spMkLst>
            <pc:docMk/>
            <pc:sldMk cId="1731165474" sldId="265"/>
            <ac:spMk id="12" creationId="{B88307C4-BCF1-4ED6-9459-B1D6EE706BDD}"/>
          </ac:spMkLst>
        </pc:spChg>
        <pc:spChg chg="add mod">
          <ac:chgData name="Technique Areflec" userId="df46fe25-2726-464a-8220-4e8fc8c9eb8a" providerId="ADAL" clId="{8DBA7305-333A-48CE-A1CA-A433E98F6468}" dt="2023-10-28T14:18:11.797" v="4193" actId="207"/>
          <ac:spMkLst>
            <pc:docMk/>
            <pc:sldMk cId="1731165474" sldId="265"/>
            <ac:spMk id="13" creationId="{E1E1AE7A-5347-4593-831E-705E3C14F48A}"/>
          </ac:spMkLst>
        </pc:spChg>
        <pc:spChg chg="add mod">
          <ac:chgData name="Technique Areflec" userId="df46fe25-2726-464a-8220-4e8fc8c9eb8a" providerId="ADAL" clId="{8DBA7305-333A-48CE-A1CA-A433E98F6468}" dt="2023-10-28T14:17:06.434" v="4189" actId="208"/>
          <ac:spMkLst>
            <pc:docMk/>
            <pc:sldMk cId="1731165474" sldId="265"/>
            <ac:spMk id="14" creationId="{40E52DD4-8C04-44F6-BD8B-EDE3D6D71385}"/>
          </ac:spMkLst>
        </pc:spChg>
        <pc:spChg chg="add mod">
          <ac:chgData name="Technique Areflec" userId="df46fe25-2726-464a-8220-4e8fc8c9eb8a" providerId="ADAL" clId="{8DBA7305-333A-48CE-A1CA-A433E98F6468}" dt="2023-10-28T14:17:06.434" v="4189" actId="208"/>
          <ac:spMkLst>
            <pc:docMk/>
            <pc:sldMk cId="1731165474" sldId="265"/>
            <ac:spMk id="15" creationId="{D6086404-38FF-B8C5-467B-CEDE01B478A2}"/>
          </ac:spMkLst>
        </pc:spChg>
        <pc:spChg chg="add mod">
          <ac:chgData name="Technique Areflec" userId="df46fe25-2726-464a-8220-4e8fc8c9eb8a" providerId="ADAL" clId="{8DBA7305-333A-48CE-A1CA-A433E98F6468}" dt="2023-10-28T14:17:06.434" v="4189" actId="208"/>
          <ac:spMkLst>
            <pc:docMk/>
            <pc:sldMk cId="1731165474" sldId="265"/>
            <ac:spMk id="16" creationId="{32D367ED-0EB0-457D-9043-D967449843DA}"/>
          </ac:spMkLst>
        </pc:spChg>
        <pc:spChg chg="add mod">
          <ac:chgData name="Technique Areflec" userId="df46fe25-2726-464a-8220-4e8fc8c9eb8a" providerId="ADAL" clId="{8DBA7305-333A-48CE-A1CA-A433E98F6468}" dt="2023-10-28T14:17:06.434" v="4189" actId="208"/>
          <ac:spMkLst>
            <pc:docMk/>
            <pc:sldMk cId="1731165474" sldId="265"/>
            <ac:spMk id="17" creationId="{CC9750A0-B088-432C-A5D4-1D8A2BD81F0D}"/>
          </ac:spMkLst>
        </pc:spChg>
        <pc:spChg chg="add mod">
          <ac:chgData name="Technique Areflec" userId="df46fe25-2726-464a-8220-4e8fc8c9eb8a" providerId="ADAL" clId="{8DBA7305-333A-48CE-A1CA-A433E98F6468}" dt="2023-10-28T14:17:06.434" v="4189" actId="208"/>
          <ac:spMkLst>
            <pc:docMk/>
            <pc:sldMk cId="1731165474" sldId="265"/>
            <ac:spMk id="18" creationId="{856F0C0F-A52A-4D6F-BED3-9B15A9238543}"/>
          </ac:spMkLst>
        </pc:spChg>
        <pc:spChg chg="add mod">
          <ac:chgData name="Technique Areflec" userId="df46fe25-2726-464a-8220-4e8fc8c9eb8a" providerId="ADAL" clId="{8DBA7305-333A-48CE-A1CA-A433E98F6468}" dt="2023-10-28T14:17:06.434" v="4189" actId="208"/>
          <ac:spMkLst>
            <pc:docMk/>
            <pc:sldMk cId="1731165474" sldId="265"/>
            <ac:spMk id="19" creationId="{2B5EDC23-94C7-4699-9065-EB1ED46A7A07}"/>
          </ac:spMkLst>
        </pc:spChg>
        <pc:spChg chg="add mod">
          <ac:chgData name="Technique Areflec" userId="df46fe25-2726-464a-8220-4e8fc8c9eb8a" providerId="ADAL" clId="{8DBA7305-333A-48CE-A1CA-A433E98F6468}" dt="2023-10-28T14:17:06.434" v="4189" actId="208"/>
          <ac:spMkLst>
            <pc:docMk/>
            <pc:sldMk cId="1731165474" sldId="265"/>
            <ac:spMk id="20" creationId="{C48C69B8-FFE5-47C1-899D-3D240B04F988}"/>
          </ac:spMkLst>
        </pc:spChg>
        <pc:spChg chg="add mod">
          <ac:chgData name="Technique Areflec" userId="df46fe25-2726-464a-8220-4e8fc8c9eb8a" providerId="ADAL" clId="{8DBA7305-333A-48CE-A1CA-A433E98F6468}" dt="2023-10-28T14:17:06.434" v="4189" actId="208"/>
          <ac:spMkLst>
            <pc:docMk/>
            <pc:sldMk cId="1731165474" sldId="265"/>
            <ac:spMk id="21" creationId="{5FD26667-54FF-4F3C-BBCB-9B61A6B93ECA}"/>
          </ac:spMkLst>
        </pc:spChg>
        <pc:spChg chg="add del mod">
          <ac:chgData name="Technique Areflec" userId="df46fe25-2726-464a-8220-4e8fc8c9eb8a" providerId="ADAL" clId="{8DBA7305-333A-48CE-A1CA-A433E98F6468}" dt="2023-10-29T16:17:45.316" v="5121" actId="21"/>
          <ac:spMkLst>
            <pc:docMk/>
            <pc:sldMk cId="1731165474" sldId="265"/>
            <ac:spMk id="22" creationId="{60BCC0F5-7F1D-6DE3-C306-48F4DF2F7731}"/>
          </ac:spMkLst>
        </pc:spChg>
        <pc:spChg chg="add del mod">
          <ac:chgData name="Technique Areflec" userId="df46fe25-2726-464a-8220-4e8fc8c9eb8a" providerId="ADAL" clId="{8DBA7305-333A-48CE-A1CA-A433E98F6468}" dt="2023-10-29T16:17:45.316" v="5121" actId="21"/>
          <ac:spMkLst>
            <pc:docMk/>
            <pc:sldMk cId="1731165474" sldId="265"/>
            <ac:spMk id="23" creationId="{5EE3289A-9145-3151-AD3B-F907D6E84C6C}"/>
          </ac:spMkLst>
        </pc:spChg>
        <pc:grpChg chg="add del mod">
          <ac:chgData name="Technique Areflec" userId="df46fe25-2726-464a-8220-4e8fc8c9eb8a" providerId="ADAL" clId="{8DBA7305-333A-48CE-A1CA-A433E98F6468}" dt="2023-10-29T16:17:45.316" v="5121" actId="21"/>
          <ac:grpSpMkLst>
            <pc:docMk/>
            <pc:sldMk cId="1731165474" sldId="265"/>
            <ac:grpSpMk id="5" creationId="{6A820DFD-62DE-99AF-ED3B-C683DE14BD4B}"/>
          </ac:grpSpMkLst>
        </pc:grpChg>
        <pc:graphicFrameChg chg="add del mod modGraphic">
          <ac:chgData name="Technique Areflec" userId="df46fe25-2726-464a-8220-4e8fc8c9eb8a" providerId="ADAL" clId="{8DBA7305-333A-48CE-A1CA-A433E98F6468}" dt="2023-10-28T14:30:48.911" v="4564" actId="478"/>
          <ac:graphicFrameMkLst>
            <pc:docMk/>
            <pc:sldMk cId="1731165474" sldId="265"/>
            <ac:graphicFrameMk id="24" creationId="{8A9E03D0-376B-451B-B252-C145885B9C4F}"/>
          </ac:graphicFrameMkLst>
        </pc:graphicFrameChg>
        <pc:graphicFrameChg chg="add del mod modGraphic">
          <ac:chgData name="Technique Areflec" userId="df46fe25-2726-464a-8220-4e8fc8c9eb8a" providerId="ADAL" clId="{8DBA7305-333A-48CE-A1CA-A433E98F6468}" dt="2023-10-29T16:17:45.316" v="5121" actId="21"/>
          <ac:graphicFrameMkLst>
            <pc:docMk/>
            <pc:sldMk cId="1731165474" sldId="265"/>
            <ac:graphicFrameMk id="25" creationId="{523BF952-5748-64A0-F503-8CD9C060B70A}"/>
          </ac:graphicFrameMkLst>
        </pc:graphicFrameChg>
        <pc:picChg chg="del mod">
          <ac:chgData name="Technique Areflec" userId="df46fe25-2726-464a-8220-4e8fc8c9eb8a" providerId="ADAL" clId="{8DBA7305-333A-48CE-A1CA-A433E98F6468}" dt="2023-10-29T16:17:45.316" v="5121" actId="21"/>
          <ac:picMkLst>
            <pc:docMk/>
            <pc:sldMk cId="1731165474" sldId="265"/>
            <ac:picMk id="3" creationId="{0453C8E4-2386-5D53-C63F-F309885E6B3A}"/>
          </ac:picMkLst>
        </pc:picChg>
        <pc:picChg chg="add mod">
          <ac:chgData name="Technique Areflec" userId="df46fe25-2726-464a-8220-4e8fc8c9eb8a" providerId="ADAL" clId="{8DBA7305-333A-48CE-A1CA-A433E98F6468}" dt="2023-10-28T14:17:15.171" v="4191" actId="208"/>
          <ac:picMkLst>
            <pc:docMk/>
            <pc:sldMk cId="1731165474" sldId="265"/>
            <ac:picMk id="7" creationId="{00EDDB92-7CE0-D2B4-B264-AB7E8526594E}"/>
          </ac:picMkLst>
        </pc:picChg>
      </pc:sldChg>
      <pc:sldChg chg="del">
        <pc:chgData name="Technique Areflec" userId="df46fe25-2726-464a-8220-4e8fc8c9eb8a" providerId="ADAL" clId="{8DBA7305-333A-48CE-A1CA-A433E98F6468}" dt="2023-10-28T13:15:42.089" v="2933" actId="47"/>
        <pc:sldMkLst>
          <pc:docMk/>
          <pc:sldMk cId="2113302313" sldId="266"/>
        </pc:sldMkLst>
      </pc:sldChg>
      <pc:sldChg chg="addSp delSp modSp del mod ord">
        <pc:chgData name="Technique Areflec" userId="df46fe25-2726-464a-8220-4e8fc8c9eb8a" providerId="ADAL" clId="{8DBA7305-333A-48CE-A1CA-A433E98F6468}" dt="2023-10-28T09:21:07.734" v="1768" actId="47"/>
        <pc:sldMkLst>
          <pc:docMk/>
          <pc:sldMk cId="24290030" sldId="268"/>
        </pc:sldMkLst>
        <pc:spChg chg="add mod">
          <ac:chgData name="Technique Areflec" userId="df46fe25-2726-464a-8220-4e8fc8c9eb8a" providerId="ADAL" clId="{8DBA7305-333A-48CE-A1CA-A433E98F6468}" dt="2023-10-28T09:14:25.956" v="1707" actId="14100"/>
          <ac:spMkLst>
            <pc:docMk/>
            <pc:sldMk cId="24290030" sldId="268"/>
            <ac:spMk id="2" creationId="{2901D5C5-B82E-2FF6-13EE-0936EFF8DFA4}"/>
          </ac:spMkLst>
        </pc:spChg>
        <pc:spChg chg="mod">
          <ac:chgData name="Technique Areflec" userId="df46fe25-2726-464a-8220-4e8fc8c9eb8a" providerId="ADAL" clId="{8DBA7305-333A-48CE-A1CA-A433E98F6468}" dt="2023-10-28T09:06:26.726" v="1377" actId="1076"/>
          <ac:spMkLst>
            <pc:docMk/>
            <pc:sldMk cId="24290030" sldId="268"/>
            <ac:spMk id="3" creationId="{89846380-57DA-4095-F377-00F873302A4B}"/>
          </ac:spMkLst>
        </pc:spChg>
        <pc:graphicFrameChg chg="add del mod">
          <ac:chgData name="Technique Areflec" userId="df46fe25-2726-464a-8220-4e8fc8c9eb8a" providerId="ADAL" clId="{8DBA7305-333A-48CE-A1CA-A433E98F6468}" dt="2023-10-28T06:55:42.869" v="919" actId="21"/>
          <ac:graphicFrameMkLst>
            <pc:docMk/>
            <pc:sldMk cId="24290030" sldId="268"/>
            <ac:graphicFrameMk id="2" creationId="{5C3828CB-0823-30C2-EF3A-1A56E713A794}"/>
          </ac:graphicFrameMkLst>
        </pc:graphicFrameChg>
      </pc:sldChg>
      <pc:sldChg chg="addSp delSp modSp del mod">
        <pc:chgData name="Technique Areflec" userId="df46fe25-2726-464a-8220-4e8fc8c9eb8a" providerId="ADAL" clId="{8DBA7305-333A-48CE-A1CA-A433E98F6468}" dt="2023-10-29T16:17:12.423" v="5110" actId="47"/>
        <pc:sldMkLst>
          <pc:docMk/>
          <pc:sldMk cId="425915184" sldId="269"/>
        </pc:sldMkLst>
        <pc:spChg chg="del mod">
          <ac:chgData name="Technique Areflec" userId="df46fe25-2726-464a-8220-4e8fc8c9eb8a" providerId="ADAL" clId="{8DBA7305-333A-48CE-A1CA-A433E98F6468}" dt="2023-10-29T16:17:05.740" v="5108" actId="21"/>
          <ac:spMkLst>
            <pc:docMk/>
            <pc:sldMk cId="425915184" sldId="269"/>
            <ac:spMk id="3" creationId="{89846380-57DA-4095-F377-00F873302A4B}"/>
          </ac:spMkLst>
        </pc:spChg>
        <pc:spChg chg="del">
          <ac:chgData name="Technique Areflec" userId="df46fe25-2726-464a-8220-4e8fc8c9eb8a" providerId="ADAL" clId="{8DBA7305-333A-48CE-A1CA-A433E98F6468}" dt="2023-10-29T16:17:05.740" v="5108" actId="21"/>
          <ac:spMkLst>
            <pc:docMk/>
            <pc:sldMk cId="425915184" sldId="269"/>
            <ac:spMk id="4" creationId="{98388BA8-0AC8-069C-BF68-6AE1CD8240B8}"/>
          </ac:spMkLst>
        </pc:spChg>
        <pc:spChg chg="del mod">
          <ac:chgData name="Technique Areflec" userId="df46fe25-2726-464a-8220-4e8fc8c9eb8a" providerId="ADAL" clId="{8DBA7305-333A-48CE-A1CA-A433E98F6468}" dt="2023-10-28T12:34:09.020" v="2418" actId="478"/>
          <ac:spMkLst>
            <pc:docMk/>
            <pc:sldMk cId="425915184" sldId="269"/>
            <ac:spMk id="8" creationId="{64B20C13-0EEC-1DF4-8C7C-8482B064726C}"/>
          </ac:spMkLst>
        </pc:spChg>
        <pc:spChg chg="add del mod">
          <ac:chgData name="Technique Areflec" userId="df46fe25-2726-464a-8220-4e8fc8c9eb8a" providerId="ADAL" clId="{8DBA7305-333A-48CE-A1CA-A433E98F6468}" dt="2023-10-29T16:17:05.740" v="5108" actId="21"/>
          <ac:spMkLst>
            <pc:docMk/>
            <pc:sldMk cId="425915184" sldId="269"/>
            <ac:spMk id="10" creationId="{93008E2B-39D7-2723-6841-F5FE67CA46B8}"/>
          </ac:spMkLst>
        </pc:spChg>
        <pc:spChg chg="add del mod">
          <ac:chgData name="Technique Areflec" userId="df46fe25-2726-464a-8220-4e8fc8c9eb8a" providerId="ADAL" clId="{8DBA7305-333A-48CE-A1CA-A433E98F6468}" dt="2023-10-29T16:17:05.740" v="5108" actId="21"/>
          <ac:spMkLst>
            <pc:docMk/>
            <pc:sldMk cId="425915184" sldId="269"/>
            <ac:spMk id="11" creationId="{ED1A1CDC-73CD-746E-0CF8-EC58CE4F46A6}"/>
          </ac:spMkLst>
        </pc:spChg>
        <pc:picChg chg="add del mod modCrop">
          <ac:chgData name="Technique Areflec" userId="df46fe25-2726-464a-8220-4e8fc8c9eb8a" providerId="ADAL" clId="{8DBA7305-333A-48CE-A1CA-A433E98F6468}" dt="2023-10-29T16:17:05.740" v="5108" actId="21"/>
          <ac:picMkLst>
            <pc:docMk/>
            <pc:sldMk cId="425915184" sldId="269"/>
            <ac:picMk id="5" creationId="{2C1316F1-48C5-DEED-E636-601897386EB3}"/>
          </ac:picMkLst>
        </pc:picChg>
        <pc:picChg chg="add del mod modCrop">
          <ac:chgData name="Technique Areflec" userId="df46fe25-2726-464a-8220-4e8fc8c9eb8a" providerId="ADAL" clId="{8DBA7305-333A-48CE-A1CA-A433E98F6468}" dt="2023-10-29T16:17:05.740" v="5108" actId="21"/>
          <ac:picMkLst>
            <pc:docMk/>
            <pc:sldMk cId="425915184" sldId="269"/>
            <ac:picMk id="9" creationId="{62F87BDB-1472-57D2-66BE-BEE9184635BF}"/>
          </ac:picMkLst>
        </pc:picChg>
        <pc:picChg chg="add del mod modCrop">
          <ac:chgData name="Technique Areflec" userId="df46fe25-2726-464a-8220-4e8fc8c9eb8a" providerId="ADAL" clId="{8DBA7305-333A-48CE-A1CA-A433E98F6468}" dt="2023-10-29T16:17:05.740" v="5108" actId="21"/>
          <ac:picMkLst>
            <pc:docMk/>
            <pc:sldMk cId="425915184" sldId="269"/>
            <ac:picMk id="13" creationId="{8CE93ABC-C908-E1B9-D963-0D89C6A9E92B}"/>
          </ac:picMkLst>
        </pc:picChg>
        <pc:cxnChg chg="add del mod">
          <ac:chgData name="Technique Areflec" userId="df46fe25-2726-464a-8220-4e8fc8c9eb8a" providerId="ADAL" clId="{8DBA7305-333A-48CE-A1CA-A433E98F6468}" dt="2023-10-29T16:17:05.740" v="5108" actId="21"/>
          <ac:cxnSpMkLst>
            <pc:docMk/>
            <pc:sldMk cId="425915184" sldId="269"/>
            <ac:cxnSpMk id="15" creationId="{A7C55767-BDED-03D2-3C1E-41F563E71C08}"/>
          </ac:cxnSpMkLst>
        </pc:cxnChg>
        <pc:cxnChg chg="add del mod">
          <ac:chgData name="Technique Areflec" userId="df46fe25-2726-464a-8220-4e8fc8c9eb8a" providerId="ADAL" clId="{8DBA7305-333A-48CE-A1CA-A433E98F6468}" dt="2023-10-29T16:17:05.740" v="5108" actId="21"/>
          <ac:cxnSpMkLst>
            <pc:docMk/>
            <pc:sldMk cId="425915184" sldId="269"/>
            <ac:cxnSpMk id="17" creationId="{89339F9B-FA42-008F-067E-34ABCAFADD84}"/>
          </ac:cxnSpMkLst>
        </pc:cxnChg>
      </pc:sldChg>
      <pc:sldChg chg="modSp del">
        <pc:chgData name="Technique Areflec" userId="df46fe25-2726-464a-8220-4e8fc8c9eb8a" providerId="ADAL" clId="{8DBA7305-333A-48CE-A1CA-A433E98F6468}" dt="2023-10-28T13:15:43.863" v="2935" actId="47"/>
        <pc:sldMkLst>
          <pc:docMk/>
          <pc:sldMk cId="1595384247" sldId="270"/>
        </pc:sldMkLst>
        <pc:picChg chg="mod">
          <ac:chgData name="Technique Areflec" userId="df46fe25-2726-464a-8220-4e8fc8c9eb8a" providerId="ADAL" clId="{8DBA7305-333A-48CE-A1CA-A433E98F6468}" dt="2023-10-28T09:27:41.730" v="1929"/>
          <ac:picMkLst>
            <pc:docMk/>
            <pc:sldMk cId="1595384247" sldId="270"/>
            <ac:picMk id="3080" creationId="{F1EDAE67-5493-3303-58F0-AC824EDC22E7}"/>
          </ac:picMkLst>
        </pc:picChg>
      </pc:sldChg>
      <pc:sldChg chg="del">
        <pc:chgData name="Technique Areflec" userId="df46fe25-2726-464a-8220-4e8fc8c9eb8a" providerId="ADAL" clId="{8DBA7305-333A-48CE-A1CA-A433E98F6468}" dt="2023-10-28T13:55:03.627" v="3832" actId="47"/>
        <pc:sldMkLst>
          <pc:docMk/>
          <pc:sldMk cId="1189077036" sldId="271"/>
        </pc:sldMkLst>
      </pc:sldChg>
      <pc:sldChg chg="addSp modSp del mod">
        <pc:chgData name="Technique Areflec" userId="df46fe25-2726-464a-8220-4e8fc8c9eb8a" providerId="ADAL" clId="{8DBA7305-333A-48CE-A1CA-A433E98F6468}" dt="2023-10-29T17:04:10.359" v="5239" actId="47"/>
        <pc:sldMkLst>
          <pc:docMk/>
          <pc:sldMk cId="456125396" sldId="273"/>
        </pc:sldMkLst>
        <pc:spChg chg="add mod">
          <ac:chgData name="Technique Areflec" userId="df46fe25-2726-464a-8220-4e8fc8c9eb8a" providerId="ADAL" clId="{8DBA7305-333A-48CE-A1CA-A433E98F6468}" dt="2023-10-28T09:23:58.516" v="1902" actId="14100"/>
          <ac:spMkLst>
            <pc:docMk/>
            <pc:sldMk cId="456125396" sldId="273"/>
            <ac:spMk id="2" creationId="{97021072-E848-4419-9649-D39C326AAF44}"/>
          </ac:spMkLst>
        </pc:spChg>
      </pc:sldChg>
      <pc:sldChg chg="del">
        <pc:chgData name="Technique Areflec" userId="df46fe25-2726-464a-8220-4e8fc8c9eb8a" providerId="ADAL" clId="{8DBA7305-333A-48CE-A1CA-A433E98F6468}" dt="2023-10-28T07:03:29.409" v="1105" actId="47"/>
        <pc:sldMkLst>
          <pc:docMk/>
          <pc:sldMk cId="3991627638" sldId="274"/>
        </pc:sldMkLst>
      </pc:sldChg>
      <pc:sldChg chg="del">
        <pc:chgData name="Technique Areflec" userId="df46fe25-2726-464a-8220-4e8fc8c9eb8a" providerId="ADAL" clId="{8DBA7305-333A-48CE-A1CA-A433E98F6468}" dt="2023-10-28T13:15:42.826" v="2934" actId="47"/>
        <pc:sldMkLst>
          <pc:docMk/>
          <pc:sldMk cId="2409614738" sldId="275"/>
        </pc:sldMkLst>
      </pc:sldChg>
      <pc:sldChg chg="del">
        <pc:chgData name="Technique Areflec" userId="df46fe25-2726-464a-8220-4e8fc8c9eb8a" providerId="ADAL" clId="{8DBA7305-333A-48CE-A1CA-A433E98F6468}" dt="2023-10-28T13:15:44.770" v="2936" actId="47"/>
        <pc:sldMkLst>
          <pc:docMk/>
          <pc:sldMk cId="3260261206" sldId="276"/>
        </pc:sldMkLst>
      </pc:sldChg>
      <pc:sldChg chg="addSp delSp modSp del mod">
        <pc:chgData name="Technique Areflec" userId="df46fe25-2726-464a-8220-4e8fc8c9eb8a" providerId="ADAL" clId="{8DBA7305-333A-48CE-A1CA-A433E98F6468}" dt="2023-10-29T16:16:31.380" v="5095" actId="47"/>
        <pc:sldMkLst>
          <pc:docMk/>
          <pc:sldMk cId="1792502175" sldId="277"/>
        </pc:sldMkLst>
        <pc:spChg chg="add del mod">
          <ac:chgData name="Technique Areflec" userId="df46fe25-2726-464a-8220-4e8fc8c9eb8a" providerId="ADAL" clId="{8DBA7305-333A-48CE-A1CA-A433E98F6468}" dt="2023-10-29T16:16:20.906" v="5093" actId="21"/>
          <ac:spMkLst>
            <pc:docMk/>
            <pc:sldMk cId="1792502175" sldId="277"/>
            <ac:spMk id="2" creationId="{BCB89BD1-4718-B863-BD5F-75445C9F121F}"/>
          </ac:spMkLst>
        </pc:spChg>
        <pc:spChg chg="del mod">
          <ac:chgData name="Technique Areflec" userId="df46fe25-2726-464a-8220-4e8fc8c9eb8a" providerId="ADAL" clId="{8DBA7305-333A-48CE-A1CA-A433E98F6468}" dt="2023-10-28T06:40:26.682" v="828" actId="478"/>
          <ac:spMkLst>
            <pc:docMk/>
            <pc:sldMk cId="1792502175" sldId="277"/>
            <ac:spMk id="3" creationId="{89846380-57DA-4095-F377-00F873302A4B}"/>
          </ac:spMkLst>
        </pc:spChg>
        <pc:spChg chg="del">
          <ac:chgData name="Technique Areflec" userId="df46fe25-2726-464a-8220-4e8fc8c9eb8a" providerId="ADAL" clId="{8DBA7305-333A-48CE-A1CA-A433E98F6468}" dt="2023-10-29T16:16:20.906" v="5093" actId="21"/>
          <ac:spMkLst>
            <pc:docMk/>
            <pc:sldMk cId="1792502175" sldId="277"/>
            <ac:spMk id="4" creationId="{98388BA8-0AC8-069C-BF68-6AE1CD8240B8}"/>
          </ac:spMkLst>
        </pc:spChg>
        <pc:spChg chg="add del mod">
          <ac:chgData name="Technique Areflec" userId="df46fe25-2726-464a-8220-4e8fc8c9eb8a" providerId="ADAL" clId="{8DBA7305-333A-48CE-A1CA-A433E98F6468}" dt="2023-10-29T16:16:20.906" v="5093" actId="21"/>
          <ac:spMkLst>
            <pc:docMk/>
            <pc:sldMk cId="1792502175" sldId="277"/>
            <ac:spMk id="5" creationId="{F5AD45EE-DE58-F978-D16D-16AEB16BCD26}"/>
          </ac:spMkLst>
        </pc:spChg>
        <pc:spChg chg="del">
          <ac:chgData name="Technique Areflec" userId="df46fe25-2726-464a-8220-4e8fc8c9eb8a" providerId="ADAL" clId="{8DBA7305-333A-48CE-A1CA-A433E98F6468}" dt="2023-10-28T06:41:38.682" v="833" actId="478"/>
          <ac:spMkLst>
            <pc:docMk/>
            <pc:sldMk cId="1792502175" sldId="277"/>
            <ac:spMk id="8" creationId="{ADF19631-3A32-7A04-8384-1D49395AFF90}"/>
          </ac:spMkLst>
        </pc:spChg>
        <pc:spChg chg="add mod">
          <ac:chgData name="Technique Areflec" userId="df46fe25-2726-464a-8220-4e8fc8c9eb8a" providerId="ADAL" clId="{8DBA7305-333A-48CE-A1CA-A433E98F6468}" dt="2023-10-28T12:29:05.032" v="2111" actId="1076"/>
          <ac:spMkLst>
            <pc:docMk/>
            <pc:sldMk cId="1792502175" sldId="277"/>
            <ac:spMk id="8" creationId="{D518E381-0A38-BF19-0AA5-7A138D3A89BF}"/>
          </ac:spMkLst>
        </pc:spChg>
        <pc:spChg chg="add mod">
          <ac:chgData name="Technique Areflec" userId="df46fe25-2726-464a-8220-4e8fc8c9eb8a" providerId="ADAL" clId="{8DBA7305-333A-48CE-A1CA-A433E98F6468}" dt="2023-10-28T12:29:02.215" v="2110" actId="1076"/>
          <ac:spMkLst>
            <pc:docMk/>
            <pc:sldMk cId="1792502175" sldId="277"/>
            <ac:spMk id="9" creationId="{F05DE28A-C029-2F53-1CC6-9CC11BC5ECE0}"/>
          </ac:spMkLst>
        </pc:spChg>
        <pc:spChg chg="add mod">
          <ac:chgData name="Technique Areflec" userId="df46fe25-2726-464a-8220-4e8fc8c9eb8a" providerId="ADAL" clId="{8DBA7305-333A-48CE-A1CA-A433E98F6468}" dt="2023-10-28T12:28:59.374" v="2109" actId="1076"/>
          <ac:spMkLst>
            <pc:docMk/>
            <pc:sldMk cId="1792502175" sldId="277"/>
            <ac:spMk id="10" creationId="{BEEF46EE-560B-3C28-8B4E-BA119ED65E01}"/>
          </ac:spMkLst>
        </pc:spChg>
        <pc:spChg chg="del">
          <ac:chgData name="Technique Areflec" userId="df46fe25-2726-464a-8220-4e8fc8c9eb8a" providerId="ADAL" clId="{8DBA7305-333A-48CE-A1CA-A433E98F6468}" dt="2023-10-28T06:41:38.682" v="833" actId="478"/>
          <ac:spMkLst>
            <pc:docMk/>
            <pc:sldMk cId="1792502175" sldId="277"/>
            <ac:spMk id="12" creationId="{720FEF7D-85BA-6785-530D-750AF932DC66}"/>
          </ac:spMkLst>
        </pc:spChg>
        <pc:spChg chg="del">
          <ac:chgData name="Technique Areflec" userId="df46fe25-2726-464a-8220-4e8fc8c9eb8a" providerId="ADAL" clId="{8DBA7305-333A-48CE-A1CA-A433E98F6468}" dt="2023-10-28T06:41:38.682" v="833" actId="478"/>
          <ac:spMkLst>
            <pc:docMk/>
            <pc:sldMk cId="1792502175" sldId="277"/>
            <ac:spMk id="13" creationId="{AC467F3B-CF66-F643-E1FC-C9C947733E33}"/>
          </ac:spMkLst>
        </pc:spChg>
        <pc:spChg chg="add del mod">
          <ac:chgData name="Technique Areflec" userId="df46fe25-2726-464a-8220-4e8fc8c9eb8a" providerId="ADAL" clId="{8DBA7305-333A-48CE-A1CA-A433E98F6468}" dt="2023-10-28T09:02:13.839" v="1169" actId="478"/>
          <ac:spMkLst>
            <pc:docMk/>
            <pc:sldMk cId="1792502175" sldId="277"/>
            <ac:spMk id="17" creationId="{1DA43F6C-5C4A-1450-E073-2D00A9851D14}"/>
          </ac:spMkLst>
        </pc:spChg>
        <pc:grpChg chg="add del mod">
          <ac:chgData name="Technique Areflec" userId="df46fe25-2726-464a-8220-4e8fc8c9eb8a" providerId="ADAL" clId="{8DBA7305-333A-48CE-A1CA-A433E98F6468}" dt="2023-10-29T16:16:20.906" v="5093" actId="21"/>
          <ac:grpSpMkLst>
            <pc:docMk/>
            <pc:sldMk cId="1792502175" sldId="277"/>
            <ac:grpSpMk id="7" creationId="{E7760907-FC96-DC33-4CFE-F5198D07799D}"/>
          </ac:grpSpMkLst>
        </pc:grpChg>
        <pc:grpChg chg="del">
          <ac:chgData name="Technique Areflec" userId="df46fe25-2726-464a-8220-4e8fc8c9eb8a" providerId="ADAL" clId="{8DBA7305-333A-48CE-A1CA-A433E98F6468}" dt="2023-10-28T06:41:38.682" v="833" actId="478"/>
          <ac:grpSpMkLst>
            <pc:docMk/>
            <pc:sldMk cId="1792502175" sldId="277"/>
            <ac:grpSpMk id="11" creationId="{2263BEFE-8FAA-98AF-897A-196A14AEFE77}"/>
          </ac:grpSpMkLst>
        </pc:grpChg>
        <pc:grpChg chg="del">
          <ac:chgData name="Technique Areflec" userId="df46fe25-2726-464a-8220-4e8fc8c9eb8a" providerId="ADAL" clId="{8DBA7305-333A-48CE-A1CA-A433E98F6468}" dt="2023-10-28T06:41:38.682" v="833" actId="478"/>
          <ac:grpSpMkLst>
            <pc:docMk/>
            <pc:sldMk cId="1792502175" sldId="277"/>
            <ac:grpSpMk id="16" creationId="{268EFD68-2A75-C7C5-BC4C-6196E4E9338D}"/>
          </ac:grpSpMkLst>
        </pc:grpChg>
        <pc:graphicFrameChg chg="add mod">
          <ac:chgData name="Technique Areflec" userId="df46fe25-2726-464a-8220-4e8fc8c9eb8a" providerId="ADAL" clId="{8DBA7305-333A-48CE-A1CA-A433E98F6468}" dt="2023-10-28T12:29:39.463" v="2122" actId="403"/>
          <ac:graphicFrameMkLst>
            <pc:docMk/>
            <pc:sldMk cId="1792502175" sldId="277"/>
            <ac:graphicFrameMk id="3" creationId="{B816A72F-C8E5-1F62-22C5-40715C9107E3}"/>
          </ac:graphicFrameMkLst>
        </pc:graphicFrameChg>
        <pc:graphicFrameChg chg="add del mod">
          <ac:chgData name="Technique Areflec" userId="df46fe25-2726-464a-8220-4e8fc8c9eb8a" providerId="ADAL" clId="{8DBA7305-333A-48CE-A1CA-A433E98F6468}" dt="2023-10-28T09:01:50.729" v="1160" actId="478"/>
          <ac:graphicFrameMkLst>
            <pc:docMk/>
            <pc:sldMk cId="1792502175" sldId="277"/>
            <ac:graphicFrameMk id="7" creationId="{E26D7D6A-324F-2B42-501C-282425059666}"/>
          </ac:graphicFrameMkLst>
        </pc:graphicFrameChg>
        <pc:picChg chg="del">
          <ac:chgData name="Technique Areflec" userId="df46fe25-2726-464a-8220-4e8fc8c9eb8a" providerId="ADAL" clId="{8DBA7305-333A-48CE-A1CA-A433E98F6468}" dt="2023-10-28T06:41:38.682" v="833" actId="478"/>
          <ac:picMkLst>
            <pc:docMk/>
            <pc:sldMk cId="1792502175" sldId="277"/>
            <ac:picMk id="5" creationId="{38D8E142-AED1-3B3D-4A6C-0DD544CC28F3}"/>
          </ac:picMkLst>
        </pc:picChg>
      </pc:sldChg>
      <pc:sldChg chg="del">
        <pc:chgData name="Technique Areflec" userId="df46fe25-2726-464a-8220-4e8fc8c9eb8a" providerId="ADAL" clId="{8DBA7305-333A-48CE-A1CA-A433E98F6468}" dt="2023-10-29T17:04:06.886" v="5238" actId="47"/>
        <pc:sldMkLst>
          <pc:docMk/>
          <pc:sldMk cId="2325929277" sldId="278"/>
        </pc:sldMkLst>
      </pc:sldChg>
      <pc:sldChg chg="del">
        <pc:chgData name="Technique Areflec" userId="df46fe25-2726-464a-8220-4e8fc8c9eb8a" providerId="ADAL" clId="{8DBA7305-333A-48CE-A1CA-A433E98F6468}" dt="2023-10-27T15:55:35.145" v="72" actId="47"/>
        <pc:sldMkLst>
          <pc:docMk/>
          <pc:sldMk cId="2128771771" sldId="279"/>
        </pc:sldMkLst>
      </pc:sldChg>
      <pc:sldChg chg="addSp delSp modSp new del mod">
        <pc:chgData name="Technique Areflec" userId="df46fe25-2726-464a-8220-4e8fc8c9eb8a" providerId="ADAL" clId="{8DBA7305-333A-48CE-A1CA-A433E98F6468}" dt="2023-10-29T17:05:22.580" v="5255" actId="47"/>
        <pc:sldMkLst>
          <pc:docMk/>
          <pc:sldMk cId="2277674336" sldId="280"/>
        </pc:sldMkLst>
        <pc:spChg chg="del">
          <ac:chgData name="Technique Areflec" userId="df46fe25-2726-464a-8220-4e8fc8c9eb8a" providerId="ADAL" clId="{8DBA7305-333A-48CE-A1CA-A433E98F6468}" dt="2023-10-27T15:11:11.326" v="51" actId="478"/>
          <ac:spMkLst>
            <pc:docMk/>
            <pc:sldMk cId="2277674336" sldId="280"/>
            <ac:spMk id="2" creationId="{856E5848-9DCE-BCE7-1675-5A4C631EC0CF}"/>
          </ac:spMkLst>
        </pc:spChg>
        <pc:spChg chg="del">
          <ac:chgData name="Technique Areflec" userId="df46fe25-2726-464a-8220-4e8fc8c9eb8a" providerId="ADAL" clId="{8DBA7305-333A-48CE-A1CA-A433E98F6468}" dt="2023-10-27T15:11:10.402" v="50" actId="478"/>
          <ac:spMkLst>
            <pc:docMk/>
            <pc:sldMk cId="2277674336" sldId="280"/>
            <ac:spMk id="3" creationId="{491DAFF0-0B5C-D66D-679D-7022D8B432EF}"/>
          </ac:spMkLst>
        </pc:spChg>
        <pc:spChg chg="add del">
          <ac:chgData name="Technique Areflec" userId="df46fe25-2726-464a-8220-4e8fc8c9eb8a" providerId="ADAL" clId="{8DBA7305-333A-48CE-A1CA-A433E98F6468}" dt="2023-10-29T17:05:20.464" v="5253" actId="21"/>
          <ac:spMkLst>
            <pc:docMk/>
            <pc:sldMk cId="2277674336" sldId="280"/>
            <ac:spMk id="6" creationId="{3A0402C5-18DD-300B-2C93-F40B35AB9604}"/>
          </ac:spMkLst>
        </pc:spChg>
        <pc:graphicFrameChg chg="add mod">
          <ac:chgData name="Technique Areflec" userId="df46fe25-2726-464a-8220-4e8fc8c9eb8a" providerId="ADAL" clId="{8DBA7305-333A-48CE-A1CA-A433E98F6468}" dt="2023-10-28T13:28:33.345" v="3035"/>
          <ac:graphicFrameMkLst>
            <pc:docMk/>
            <pc:sldMk cId="2277674336" sldId="280"/>
            <ac:graphicFrameMk id="2" creationId="{529EA68D-C62D-A826-6888-58913C19381D}"/>
          </ac:graphicFrameMkLst>
        </pc:graphicFrameChg>
      </pc:sldChg>
      <pc:sldChg chg="addSp delSp modSp new del mod">
        <pc:chgData name="Technique Areflec" userId="df46fe25-2726-464a-8220-4e8fc8c9eb8a" providerId="ADAL" clId="{8DBA7305-333A-48CE-A1CA-A433E98F6468}" dt="2023-10-29T16:15:20.656" v="5074" actId="47"/>
        <pc:sldMkLst>
          <pc:docMk/>
          <pc:sldMk cId="1129620629" sldId="281"/>
        </pc:sldMkLst>
        <pc:spChg chg="add del mod">
          <ac:chgData name="Technique Areflec" userId="df46fe25-2726-464a-8220-4e8fc8c9eb8a" providerId="ADAL" clId="{8DBA7305-333A-48CE-A1CA-A433E98F6468}" dt="2023-10-29T16:15:11.476" v="5070" actId="21"/>
          <ac:spMkLst>
            <pc:docMk/>
            <pc:sldMk cId="1129620629" sldId="281"/>
            <ac:spMk id="2" creationId="{05F26247-1627-98C2-4F4B-8B3C360BA724}"/>
          </ac:spMkLst>
        </pc:spChg>
        <pc:spChg chg="del">
          <ac:chgData name="Technique Areflec" userId="df46fe25-2726-464a-8220-4e8fc8c9eb8a" providerId="ADAL" clId="{8DBA7305-333A-48CE-A1CA-A433E98F6468}" dt="2023-10-27T15:20:00.357" v="55" actId="478"/>
          <ac:spMkLst>
            <pc:docMk/>
            <pc:sldMk cId="1129620629" sldId="281"/>
            <ac:spMk id="2" creationId="{DB41ADCA-D096-4911-1EC0-5092DBA38633}"/>
          </ac:spMkLst>
        </pc:spChg>
        <pc:spChg chg="del">
          <ac:chgData name="Technique Areflec" userId="df46fe25-2726-464a-8220-4e8fc8c9eb8a" providerId="ADAL" clId="{8DBA7305-333A-48CE-A1CA-A433E98F6468}" dt="2023-10-27T15:20:01.581" v="56" actId="478"/>
          <ac:spMkLst>
            <pc:docMk/>
            <pc:sldMk cId="1129620629" sldId="281"/>
            <ac:spMk id="3" creationId="{5F58090E-C988-60A5-C794-DC4462675DB0}"/>
          </ac:spMkLst>
        </pc:spChg>
        <pc:spChg chg="add del mod">
          <ac:chgData name="Technique Areflec" userId="df46fe25-2726-464a-8220-4e8fc8c9eb8a" providerId="ADAL" clId="{8DBA7305-333A-48CE-A1CA-A433E98F6468}" dt="2023-10-28T05:21:34.526" v="77" actId="478"/>
          <ac:spMkLst>
            <pc:docMk/>
            <pc:sldMk cId="1129620629" sldId="281"/>
            <ac:spMk id="5" creationId="{090A81C9-16A6-B038-9C08-F468232BD27F}"/>
          </ac:spMkLst>
        </pc:spChg>
        <pc:spChg chg="add mod">
          <ac:chgData name="Technique Areflec" userId="df46fe25-2726-464a-8220-4e8fc8c9eb8a" providerId="ADAL" clId="{8DBA7305-333A-48CE-A1CA-A433E98F6468}" dt="2023-10-28T09:00:27.945" v="1147" actId="14100"/>
          <ac:spMkLst>
            <pc:docMk/>
            <pc:sldMk cId="1129620629" sldId="281"/>
            <ac:spMk id="12" creationId="{4D85314F-345F-1ED0-C87E-7A548FE0B30B}"/>
          </ac:spMkLst>
        </pc:spChg>
        <pc:spChg chg="add del mod">
          <ac:chgData name="Technique Areflec" userId="df46fe25-2726-464a-8220-4e8fc8c9eb8a" providerId="ADAL" clId="{8DBA7305-333A-48CE-A1CA-A433E98F6468}" dt="2023-10-29T16:15:11.476" v="5070" actId="21"/>
          <ac:spMkLst>
            <pc:docMk/>
            <pc:sldMk cId="1129620629" sldId="281"/>
            <ac:spMk id="25" creationId="{3DC0B313-C060-6697-02B6-0C8F7389DF74}"/>
          </ac:spMkLst>
        </pc:spChg>
        <pc:grpChg chg="add del mod">
          <ac:chgData name="Technique Areflec" userId="df46fe25-2726-464a-8220-4e8fc8c9eb8a" providerId="ADAL" clId="{8DBA7305-333A-48CE-A1CA-A433E98F6468}" dt="2023-10-29T16:15:11.476" v="5070" actId="21"/>
          <ac:grpSpMkLst>
            <pc:docMk/>
            <pc:sldMk cId="1129620629" sldId="281"/>
            <ac:grpSpMk id="32" creationId="{76D64E14-C757-FB63-063B-49D578E6FEC8}"/>
          </ac:grpSpMkLst>
        </pc:grpChg>
        <pc:graphicFrameChg chg="add del mod modGraphic">
          <ac:chgData name="Technique Areflec" userId="df46fe25-2726-464a-8220-4e8fc8c9eb8a" providerId="ADAL" clId="{8DBA7305-333A-48CE-A1CA-A433E98F6468}" dt="2023-10-28T05:34:38.364" v="179" actId="478"/>
          <ac:graphicFrameMkLst>
            <pc:docMk/>
            <pc:sldMk cId="1129620629" sldId="281"/>
            <ac:graphicFrameMk id="3" creationId="{EDD096D9-B888-4B94-01C0-F749206E5E9B}"/>
          </ac:graphicFrameMkLst>
        </pc:graphicFrameChg>
        <pc:graphicFrameChg chg="add del mod modGraphic">
          <ac:chgData name="Technique Areflec" userId="df46fe25-2726-464a-8220-4e8fc8c9eb8a" providerId="ADAL" clId="{8DBA7305-333A-48CE-A1CA-A433E98F6468}" dt="2023-10-28T05:36:28.467" v="191" actId="478"/>
          <ac:graphicFrameMkLst>
            <pc:docMk/>
            <pc:sldMk cId="1129620629" sldId="281"/>
            <ac:graphicFrameMk id="11" creationId="{4EABDE21-3C5D-6868-9EA1-ACFBB0370B88}"/>
          </ac:graphicFrameMkLst>
        </pc:graphicFrameChg>
        <pc:picChg chg="add del mod modCrop">
          <ac:chgData name="Technique Areflec" userId="df46fe25-2726-464a-8220-4e8fc8c9eb8a" providerId="ADAL" clId="{8DBA7305-333A-48CE-A1CA-A433E98F6468}" dt="2023-10-28T05:27:37.612" v="128" actId="478"/>
          <ac:picMkLst>
            <pc:docMk/>
            <pc:sldMk cId="1129620629" sldId="281"/>
            <ac:picMk id="7" creationId="{DCBBE834-96CD-95D9-5868-E4683FF7AF58}"/>
          </ac:picMkLst>
        </pc:picChg>
        <pc:picChg chg="add del mod modCrop">
          <ac:chgData name="Technique Areflec" userId="df46fe25-2726-464a-8220-4e8fc8c9eb8a" providerId="ADAL" clId="{8DBA7305-333A-48CE-A1CA-A433E98F6468}" dt="2023-10-28T05:30:32.689" v="144" actId="478"/>
          <ac:picMkLst>
            <pc:docMk/>
            <pc:sldMk cId="1129620629" sldId="281"/>
            <ac:picMk id="9" creationId="{B9122E32-7331-F611-9545-9D8FF234D101}"/>
          </ac:picMkLst>
        </pc:picChg>
        <pc:picChg chg="add mod ord">
          <ac:chgData name="Technique Areflec" userId="df46fe25-2726-464a-8220-4e8fc8c9eb8a" providerId="ADAL" clId="{8DBA7305-333A-48CE-A1CA-A433E98F6468}" dt="2023-10-28T06:37:21.104" v="809" actId="1076"/>
          <ac:picMkLst>
            <pc:docMk/>
            <pc:sldMk cId="1129620629" sldId="281"/>
            <ac:picMk id="10" creationId="{C7280DB4-3C86-3CE5-CC2A-3A87D48F6CC1}"/>
          </ac:picMkLst>
        </pc:picChg>
        <pc:picChg chg="add del mod">
          <ac:chgData name="Technique Areflec" userId="df46fe25-2726-464a-8220-4e8fc8c9eb8a" providerId="ADAL" clId="{8DBA7305-333A-48CE-A1CA-A433E98F6468}" dt="2023-10-28T05:41:10.725" v="237" actId="478"/>
          <ac:picMkLst>
            <pc:docMk/>
            <pc:sldMk cId="1129620629" sldId="281"/>
            <ac:picMk id="13" creationId="{355C136C-7269-82DD-97DE-8F5B2DE96AAB}"/>
          </ac:picMkLst>
        </pc:picChg>
        <pc:picChg chg="add del mod">
          <ac:chgData name="Technique Areflec" userId="df46fe25-2726-464a-8220-4e8fc8c9eb8a" providerId="ADAL" clId="{8DBA7305-333A-48CE-A1CA-A433E98F6468}" dt="2023-10-28T05:42:20.451" v="249" actId="478"/>
          <ac:picMkLst>
            <pc:docMk/>
            <pc:sldMk cId="1129620629" sldId="281"/>
            <ac:picMk id="14" creationId="{A5D23196-D2FB-5F9F-2AA9-34A6AE29BF02}"/>
          </ac:picMkLst>
        </pc:picChg>
        <pc:picChg chg="add del mod">
          <ac:chgData name="Technique Areflec" userId="df46fe25-2726-464a-8220-4e8fc8c9eb8a" providerId="ADAL" clId="{8DBA7305-333A-48CE-A1CA-A433E98F6468}" dt="2023-10-28T05:45:14.274" v="267" actId="478"/>
          <ac:picMkLst>
            <pc:docMk/>
            <pc:sldMk cId="1129620629" sldId="281"/>
            <ac:picMk id="16" creationId="{4FC5663D-D928-1868-C982-5FA6981AC799}"/>
          </ac:picMkLst>
        </pc:picChg>
        <pc:picChg chg="add del mod">
          <ac:chgData name="Technique Areflec" userId="df46fe25-2726-464a-8220-4e8fc8c9eb8a" providerId="ADAL" clId="{8DBA7305-333A-48CE-A1CA-A433E98F6468}" dt="2023-10-28T05:56:30.318" v="346" actId="478"/>
          <ac:picMkLst>
            <pc:docMk/>
            <pc:sldMk cId="1129620629" sldId="281"/>
            <ac:picMk id="18" creationId="{BE9B9673-DF71-E7D3-9290-19C0912E2E67}"/>
          </ac:picMkLst>
        </pc:picChg>
        <pc:picChg chg="add mod">
          <ac:chgData name="Technique Areflec" userId="df46fe25-2726-464a-8220-4e8fc8c9eb8a" providerId="ADAL" clId="{8DBA7305-333A-48CE-A1CA-A433E98F6468}" dt="2023-10-28T09:25:07.125" v="1904"/>
          <ac:picMkLst>
            <pc:docMk/>
            <pc:sldMk cId="1129620629" sldId="281"/>
            <ac:picMk id="20" creationId="{098355E6-0499-93C9-E025-32AD0258B364}"/>
          </ac:picMkLst>
        </pc:picChg>
        <pc:picChg chg="add del mod">
          <ac:chgData name="Technique Areflec" userId="df46fe25-2726-464a-8220-4e8fc8c9eb8a" providerId="ADAL" clId="{8DBA7305-333A-48CE-A1CA-A433E98F6468}" dt="2023-10-28T05:58:14.275" v="355" actId="478"/>
          <ac:picMkLst>
            <pc:docMk/>
            <pc:sldMk cId="1129620629" sldId="281"/>
            <ac:picMk id="22" creationId="{C7CD9C0E-BAE0-81BE-A2B4-BEBBE0B7389D}"/>
          </ac:picMkLst>
        </pc:picChg>
        <pc:picChg chg="add mod">
          <ac:chgData name="Technique Areflec" userId="df46fe25-2726-464a-8220-4e8fc8c9eb8a" providerId="ADAL" clId="{8DBA7305-333A-48CE-A1CA-A433E98F6468}" dt="2023-10-28T06:37:21.104" v="809" actId="1076"/>
          <ac:picMkLst>
            <pc:docMk/>
            <pc:sldMk cId="1129620629" sldId="281"/>
            <ac:picMk id="24" creationId="{079C9749-C793-B112-EC79-469CF98E45A6}"/>
          </ac:picMkLst>
        </pc:picChg>
        <pc:picChg chg="add mod">
          <ac:chgData name="Technique Areflec" userId="df46fe25-2726-464a-8220-4e8fc8c9eb8a" providerId="ADAL" clId="{8DBA7305-333A-48CE-A1CA-A433E98F6468}" dt="2023-10-28T09:24:58.267" v="1903" actId="14100"/>
          <ac:picMkLst>
            <pc:docMk/>
            <pc:sldMk cId="1129620629" sldId="281"/>
            <ac:picMk id="27" creationId="{CD7235DD-A492-5E1A-DADE-B503E14FEDCA}"/>
          </ac:picMkLst>
        </pc:picChg>
        <pc:picChg chg="add del mod">
          <ac:chgData name="Technique Areflec" userId="df46fe25-2726-464a-8220-4e8fc8c9eb8a" providerId="ADAL" clId="{8DBA7305-333A-48CE-A1CA-A433E98F6468}" dt="2023-10-28T06:30:59.841" v="677" actId="478"/>
          <ac:picMkLst>
            <pc:docMk/>
            <pc:sldMk cId="1129620629" sldId="281"/>
            <ac:picMk id="29" creationId="{213C4578-65F3-F51A-9CD4-BA2F56CC1098}"/>
          </ac:picMkLst>
        </pc:picChg>
        <pc:picChg chg="add mod">
          <ac:chgData name="Technique Areflec" userId="df46fe25-2726-464a-8220-4e8fc8c9eb8a" providerId="ADAL" clId="{8DBA7305-333A-48CE-A1CA-A433E98F6468}" dt="2023-10-28T09:00:18.075" v="1145" actId="1076"/>
          <ac:picMkLst>
            <pc:docMk/>
            <pc:sldMk cId="1129620629" sldId="281"/>
            <ac:picMk id="31" creationId="{76FDE0D9-2868-209A-3B77-DEFCD35CBF00}"/>
          </ac:picMkLst>
        </pc:picChg>
        <pc:picChg chg="add mod">
          <ac:chgData name="Technique Areflec" userId="df46fe25-2726-464a-8220-4e8fc8c9eb8a" providerId="ADAL" clId="{8DBA7305-333A-48CE-A1CA-A433E98F6468}" dt="2023-10-28T06:37:21.104" v="809" actId="1076"/>
          <ac:picMkLst>
            <pc:docMk/>
            <pc:sldMk cId="1129620629" sldId="281"/>
            <ac:picMk id="1026" creationId="{8CA67AA7-2364-3EF7-6008-2A4A4C33A8F0}"/>
          </ac:picMkLst>
        </pc:picChg>
        <pc:picChg chg="add del mod">
          <ac:chgData name="Technique Areflec" userId="df46fe25-2726-464a-8220-4e8fc8c9eb8a" providerId="ADAL" clId="{8DBA7305-333A-48CE-A1CA-A433E98F6468}" dt="2023-10-28T05:42:18.748" v="247" actId="478"/>
          <ac:picMkLst>
            <pc:docMk/>
            <pc:sldMk cId="1129620629" sldId="281"/>
            <ac:picMk id="1028" creationId="{A5C078EA-8358-CB82-9444-BCC3465550F2}"/>
          </ac:picMkLst>
        </pc:picChg>
        <pc:picChg chg="add del mod">
          <ac:chgData name="Technique Areflec" userId="df46fe25-2726-464a-8220-4e8fc8c9eb8a" providerId="ADAL" clId="{8DBA7305-333A-48CE-A1CA-A433E98F6468}" dt="2023-10-28T05:44:42.274" v="262" actId="478"/>
          <ac:picMkLst>
            <pc:docMk/>
            <pc:sldMk cId="1129620629" sldId="281"/>
            <ac:picMk id="1030" creationId="{6A9CF263-92B7-CCBE-A356-5F50F6242B8E}"/>
          </ac:picMkLst>
        </pc:picChg>
        <pc:picChg chg="add del mod">
          <ac:chgData name="Technique Areflec" userId="df46fe25-2726-464a-8220-4e8fc8c9eb8a" providerId="ADAL" clId="{8DBA7305-333A-48CE-A1CA-A433E98F6468}" dt="2023-10-28T05:56:26.048" v="344" actId="478"/>
          <ac:picMkLst>
            <pc:docMk/>
            <pc:sldMk cId="1129620629" sldId="281"/>
            <ac:picMk id="1032" creationId="{DDBA4FE1-965C-E007-49EF-09B712554882}"/>
          </ac:picMkLst>
        </pc:picChg>
        <pc:picChg chg="add del mod">
          <ac:chgData name="Technique Areflec" userId="df46fe25-2726-464a-8220-4e8fc8c9eb8a" providerId="ADAL" clId="{8DBA7305-333A-48CE-A1CA-A433E98F6468}" dt="2023-10-28T05:47:04.013" v="287" actId="478"/>
          <ac:picMkLst>
            <pc:docMk/>
            <pc:sldMk cId="1129620629" sldId="281"/>
            <ac:picMk id="1034" creationId="{9AE020F8-C62A-FCA5-E24F-4C8156AFA5E9}"/>
          </ac:picMkLst>
        </pc:picChg>
        <pc:picChg chg="add del mod">
          <ac:chgData name="Technique Areflec" userId="df46fe25-2726-464a-8220-4e8fc8c9eb8a" providerId="ADAL" clId="{8DBA7305-333A-48CE-A1CA-A433E98F6468}" dt="2023-10-28T05:51:47.518" v="329" actId="478"/>
          <ac:picMkLst>
            <pc:docMk/>
            <pc:sldMk cId="1129620629" sldId="281"/>
            <ac:picMk id="1036" creationId="{F3D9685C-500D-A423-6492-3FAAF8ECB15A}"/>
          </ac:picMkLst>
        </pc:picChg>
        <pc:picChg chg="add mod">
          <ac:chgData name="Technique Areflec" userId="df46fe25-2726-464a-8220-4e8fc8c9eb8a" providerId="ADAL" clId="{8DBA7305-333A-48CE-A1CA-A433E98F6468}" dt="2023-10-28T06:37:21.104" v="809" actId="1076"/>
          <ac:picMkLst>
            <pc:docMk/>
            <pc:sldMk cId="1129620629" sldId="281"/>
            <ac:picMk id="1038" creationId="{EF28BBF2-87E4-4626-6351-8E582D9004AA}"/>
          </ac:picMkLst>
        </pc:picChg>
      </pc:sldChg>
      <pc:sldChg chg="new del">
        <pc:chgData name="Technique Areflec" userId="df46fe25-2726-464a-8220-4e8fc8c9eb8a" providerId="ADAL" clId="{8DBA7305-333A-48CE-A1CA-A433E98F6468}" dt="2023-10-27T15:19:46.324" v="53" actId="680"/>
        <pc:sldMkLst>
          <pc:docMk/>
          <pc:sldMk cId="2194861072" sldId="281"/>
        </pc:sldMkLst>
      </pc:sldChg>
      <pc:sldChg chg="addSp delSp modSp add del mod">
        <pc:chgData name="Technique Areflec" userId="df46fe25-2726-464a-8220-4e8fc8c9eb8a" providerId="ADAL" clId="{8DBA7305-333A-48CE-A1CA-A433E98F6468}" dt="2023-10-29T16:05:39.834" v="5024" actId="47"/>
        <pc:sldMkLst>
          <pc:docMk/>
          <pc:sldMk cId="2002924256" sldId="282"/>
        </pc:sldMkLst>
        <pc:spChg chg="add del mod">
          <ac:chgData name="Technique Areflec" userId="df46fe25-2726-464a-8220-4e8fc8c9eb8a" providerId="ADAL" clId="{8DBA7305-333A-48CE-A1CA-A433E98F6468}" dt="2023-10-28T06:37:46.515" v="810" actId="478"/>
          <ac:spMkLst>
            <pc:docMk/>
            <pc:sldMk cId="2002924256" sldId="282"/>
            <ac:spMk id="2" creationId="{4A16B9EE-9CF9-3AC9-539E-1CD5E7501E45}"/>
          </ac:spMkLst>
        </pc:spChg>
        <pc:spChg chg="add mod">
          <ac:chgData name="Technique Areflec" userId="df46fe25-2726-464a-8220-4e8fc8c9eb8a" providerId="ADAL" clId="{8DBA7305-333A-48CE-A1CA-A433E98F6468}" dt="2023-10-28T05:19:59.718" v="76"/>
          <ac:spMkLst>
            <pc:docMk/>
            <pc:sldMk cId="2002924256" sldId="282"/>
            <ac:spMk id="3" creationId="{F7F1EB79-3B03-8658-C8A9-C37B875EBDDE}"/>
          </ac:spMkLst>
        </pc:spChg>
        <pc:spChg chg="add mod">
          <ac:chgData name="Technique Areflec" userId="df46fe25-2726-464a-8220-4e8fc8c9eb8a" providerId="ADAL" clId="{8DBA7305-333A-48CE-A1CA-A433E98F6468}" dt="2023-10-28T07:06:08.709" v="1129" actId="20577"/>
          <ac:spMkLst>
            <pc:docMk/>
            <pc:sldMk cId="2002924256" sldId="282"/>
            <ac:spMk id="5" creationId="{2D2E3CE6-153E-94B5-DCB7-52D1A1BC1AB8}"/>
          </ac:spMkLst>
        </pc:spChg>
      </pc:sldChg>
      <pc:sldChg chg="addSp delSp modSp new del mod">
        <pc:chgData name="Technique Areflec" userId="df46fe25-2726-464a-8220-4e8fc8c9eb8a" providerId="ADAL" clId="{8DBA7305-333A-48CE-A1CA-A433E98F6468}" dt="2023-10-30T05:25:23.790" v="7329" actId="47"/>
        <pc:sldMkLst>
          <pc:docMk/>
          <pc:sldMk cId="1410765544" sldId="283"/>
        </pc:sldMkLst>
        <pc:spChg chg="add del mod">
          <ac:chgData name="Technique Areflec" userId="df46fe25-2726-464a-8220-4e8fc8c9eb8a" providerId="ADAL" clId="{8DBA7305-333A-48CE-A1CA-A433E98F6468}" dt="2023-10-29T17:42:07.825" v="5718" actId="478"/>
          <ac:spMkLst>
            <pc:docMk/>
            <pc:sldMk cId="1410765544" sldId="283"/>
            <ac:spMk id="2" creationId="{8F4E504E-863B-C559-60B6-1C4D1E3AECF7}"/>
          </ac:spMkLst>
        </pc:spChg>
        <pc:spChg chg="del">
          <ac:chgData name="Technique Areflec" userId="df46fe25-2726-464a-8220-4e8fc8c9eb8a" providerId="ADAL" clId="{8DBA7305-333A-48CE-A1CA-A433E98F6468}" dt="2023-10-28T06:01:28.551" v="368" actId="478"/>
          <ac:spMkLst>
            <pc:docMk/>
            <pc:sldMk cId="1410765544" sldId="283"/>
            <ac:spMk id="2" creationId="{D509CA78-C32A-8F3F-2011-E50D0F283C73}"/>
          </ac:spMkLst>
        </pc:spChg>
        <pc:spChg chg="del">
          <ac:chgData name="Technique Areflec" userId="df46fe25-2726-464a-8220-4e8fc8c9eb8a" providerId="ADAL" clId="{8DBA7305-333A-48CE-A1CA-A433E98F6468}" dt="2023-10-28T06:01:30.296" v="369" actId="478"/>
          <ac:spMkLst>
            <pc:docMk/>
            <pc:sldMk cId="1410765544" sldId="283"/>
            <ac:spMk id="3" creationId="{49E6CBB9-635D-8580-2DC5-FB19D81E165B}"/>
          </ac:spMkLst>
        </pc:spChg>
        <pc:picChg chg="add mod ord modCrop">
          <ac:chgData name="Technique Areflec" userId="df46fe25-2726-464a-8220-4e8fc8c9eb8a" providerId="ADAL" clId="{8DBA7305-333A-48CE-A1CA-A433E98F6468}" dt="2023-10-29T17:42:17.255" v="5720" actId="1076"/>
          <ac:picMkLst>
            <pc:docMk/>
            <pc:sldMk cId="1410765544" sldId="283"/>
            <ac:picMk id="6" creationId="{BA1BDFCD-15B5-1254-EAD0-AA982BD0CDB5}"/>
          </ac:picMkLst>
        </pc:picChg>
      </pc:sldChg>
      <pc:sldChg chg="addSp delSp modSp add del mod">
        <pc:chgData name="Technique Areflec" userId="df46fe25-2726-464a-8220-4e8fc8c9eb8a" providerId="ADAL" clId="{8DBA7305-333A-48CE-A1CA-A433E98F6468}" dt="2023-10-29T16:16:50.930" v="5104" actId="47"/>
        <pc:sldMkLst>
          <pc:docMk/>
          <pc:sldMk cId="251300758" sldId="284"/>
        </pc:sldMkLst>
        <pc:spChg chg="del">
          <ac:chgData name="Technique Areflec" userId="df46fe25-2726-464a-8220-4e8fc8c9eb8a" providerId="ADAL" clId="{8DBA7305-333A-48CE-A1CA-A433E98F6468}" dt="2023-10-28T06:56:03.142" v="924" actId="478"/>
          <ac:spMkLst>
            <pc:docMk/>
            <pc:sldMk cId="251300758" sldId="284"/>
            <ac:spMk id="2" creationId="{BCB89BD1-4718-B863-BD5F-75445C9F121F}"/>
          </ac:spMkLst>
        </pc:spChg>
        <pc:spChg chg="add del mod">
          <ac:chgData name="Technique Areflec" userId="df46fe25-2726-464a-8220-4e8fc8c9eb8a" providerId="ADAL" clId="{8DBA7305-333A-48CE-A1CA-A433E98F6468}" dt="2023-10-29T16:16:47.892" v="5102" actId="21"/>
          <ac:spMkLst>
            <pc:docMk/>
            <pc:sldMk cId="251300758" sldId="284"/>
            <ac:spMk id="2" creationId="{C29FCA49-E3DF-5F2C-A491-DBDC2E3D1701}"/>
          </ac:spMkLst>
        </pc:spChg>
        <pc:spChg chg="del">
          <ac:chgData name="Technique Areflec" userId="df46fe25-2726-464a-8220-4e8fc8c9eb8a" providerId="ADAL" clId="{8DBA7305-333A-48CE-A1CA-A433E98F6468}" dt="2023-10-29T16:16:47.892" v="5102" actId="21"/>
          <ac:spMkLst>
            <pc:docMk/>
            <pc:sldMk cId="251300758" sldId="284"/>
            <ac:spMk id="4" creationId="{98388BA8-0AC8-069C-BF68-6AE1CD8240B8}"/>
          </ac:spMkLst>
        </pc:spChg>
        <pc:spChg chg="add del mod">
          <ac:chgData name="Technique Areflec" userId="df46fe25-2726-464a-8220-4e8fc8c9eb8a" providerId="ADAL" clId="{8DBA7305-333A-48CE-A1CA-A433E98F6468}" dt="2023-10-29T16:16:47.892" v="5102" actId="21"/>
          <ac:spMkLst>
            <pc:docMk/>
            <pc:sldMk cId="251300758" sldId="284"/>
            <ac:spMk id="5" creationId="{1F5BA964-C23A-8678-4EEF-826D8F4D24A2}"/>
          </ac:spMkLst>
        </pc:spChg>
        <pc:spChg chg="add del mod">
          <ac:chgData name="Technique Areflec" userId="df46fe25-2726-464a-8220-4e8fc8c9eb8a" providerId="ADAL" clId="{8DBA7305-333A-48CE-A1CA-A433E98F6468}" dt="2023-10-28T09:08:40.749" v="1474" actId="478"/>
          <ac:spMkLst>
            <pc:docMk/>
            <pc:sldMk cId="251300758" sldId="284"/>
            <ac:spMk id="7" creationId="{9FCD7C3D-E0D6-628E-0BA4-E35B98047DC2}"/>
          </ac:spMkLst>
        </pc:spChg>
        <pc:spChg chg="add del mod">
          <ac:chgData name="Technique Areflec" userId="df46fe25-2726-464a-8220-4e8fc8c9eb8a" providerId="ADAL" clId="{8DBA7305-333A-48CE-A1CA-A433E98F6468}" dt="2023-10-29T16:16:47.892" v="5102" actId="21"/>
          <ac:spMkLst>
            <pc:docMk/>
            <pc:sldMk cId="251300758" sldId="284"/>
            <ac:spMk id="8" creationId="{A57872B5-DEE1-1452-6CE5-CFF59F902E04}"/>
          </ac:spMkLst>
        </pc:spChg>
        <pc:spChg chg="del">
          <ac:chgData name="Technique Areflec" userId="df46fe25-2726-464a-8220-4e8fc8c9eb8a" providerId="ADAL" clId="{8DBA7305-333A-48CE-A1CA-A433E98F6468}" dt="2023-10-28T06:41:34.437" v="832" actId="478"/>
          <ac:spMkLst>
            <pc:docMk/>
            <pc:sldMk cId="251300758" sldId="284"/>
            <ac:spMk id="8" creationId="{ADF19631-3A32-7A04-8384-1D49395AFF90}"/>
          </ac:spMkLst>
        </pc:spChg>
        <pc:spChg chg="add del mod">
          <ac:chgData name="Technique Areflec" userId="df46fe25-2726-464a-8220-4e8fc8c9eb8a" providerId="ADAL" clId="{8DBA7305-333A-48CE-A1CA-A433E98F6468}" dt="2023-10-29T16:16:47.892" v="5102" actId="21"/>
          <ac:spMkLst>
            <pc:docMk/>
            <pc:sldMk cId="251300758" sldId="284"/>
            <ac:spMk id="9" creationId="{47B0056D-0498-9729-C894-6F0620F59359}"/>
          </ac:spMkLst>
        </pc:spChg>
        <pc:spChg chg="del">
          <ac:chgData name="Technique Areflec" userId="df46fe25-2726-464a-8220-4e8fc8c9eb8a" providerId="ADAL" clId="{8DBA7305-333A-48CE-A1CA-A433E98F6468}" dt="2023-10-28T06:41:34.437" v="832" actId="478"/>
          <ac:spMkLst>
            <pc:docMk/>
            <pc:sldMk cId="251300758" sldId="284"/>
            <ac:spMk id="12" creationId="{720FEF7D-85BA-6785-530D-750AF932DC66}"/>
          </ac:spMkLst>
        </pc:spChg>
        <pc:spChg chg="del">
          <ac:chgData name="Technique Areflec" userId="df46fe25-2726-464a-8220-4e8fc8c9eb8a" providerId="ADAL" clId="{8DBA7305-333A-48CE-A1CA-A433E98F6468}" dt="2023-10-28T06:41:34.437" v="832" actId="478"/>
          <ac:spMkLst>
            <pc:docMk/>
            <pc:sldMk cId="251300758" sldId="284"/>
            <ac:spMk id="13" creationId="{AC467F3B-CF66-F643-E1FC-C9C947733E33}"/>
          </ac:spMkLst>
        </pc:spChg>
        <pc:grpChg chg="del">
          <ac:chgData name="Technique Areflec" userId="df46fe25-2726-464a-8220-4e8fc8c9eb8a" providerId="ADAL" clId="{8DBA7305-333A-48CE-A1CA-A433E98F6468}" dt="2023-10-28T06:41:34.437" v="832" actId="478"/>
          <ac:grpSpMkLst>
            <pc:docMk/>
            <pc:sldMk cId="251300758" sldId="284"/>
            <ac:grpSpMk id="11" creationId="{2263BEFE-8FAA-98AF-897A-196A14AEFE77}"/>
          </ac:grpSpMkLst>
        </pc:grpChg>
        <pc:grpChg chg="del">
          <ac:chgData name="Technique Areflec" userId="df46fe25-2726-464a-8220-4e8fc8c9eb8a" providerId="ADAL" clId="{8DBA7305-333A-48CE-A1CA-A433E98F6468}" dt="2023-10-28T06:41:34.437" v="832" actId="478"/>
          <ac:grpSpMkLst>
            <pc:docMk/>
            <pc:sldMk cId="251300758" sldId="284"/>
            <ac:grpSpMk id="16" creationId="{268EFD68-2A75-C7C5-BC4C-6196E4E9338D}"/>
          </ac:grpSpMkLst>
        </pc:grpChg>
        <pc:graphicFrameChg chg="add del mod">
          <ac:chgData name="Technique Areflec" userId="df46fe25-2726-464a-8220-4e8fc8c9eb8a" providerId="ADAL" clId="{8DBA7305-333A-48CE-A1CA-A433E98F6468}" dt="2023-10-29T16:16:47.892" v="5102" actId="21"/>
          <ac:graphicFrameMkLst>
            <pc:docMk/>
            <pc:sldMk cId="251300758" sldId="284"/>
            <ac:graphicFrameMk id="3" creationId="{6CBA65D9-2601-7A33-7AFA-D7155123AB07}"/>
          </ac:graphicFrameMkLst>
        </pc:graphicFrameChg>
        <pc:picChg chg="del">
          <ac:chgData name="Technique Areflec" userId="df46fe25-2726-464a-8220-4e8fc8c9eb8a" providerId="ADAL" clId="{8DBA7305-333A-48CE-A1CA-A433E98F6468}" dt="2023-10-28T06:41:32.590" v="831" actId="478"/>
          <ac:picMkLst>
            <pc:docMk/>
            <pc:sldMk cId="251300758" sldId="284"/>
            <ac:picMk id="5" creationId="{38D8E142-AED1-3B3D-4A6C-0DD544CC28F3}"/>
          </ac:picMkLst>
        </pc:picChg>
      </pc:sldChg>
      <pc:sldChg chg="addSp delSp modSp add del mod">
        <pc:chgData name="Technique Areflec" userId="df46fe25-2726-464a-8220-4e8fc8c9eb8a" providerId="ADAL" clId="{8DBA7305-333A-48CE-A1CA-A433E98F6468}" dt="2023-10-29T16:16:58.424" v="5107" actId="47"/>
        <pc:sldMkLst>
          <pc:docMk/>
          <pc:sldMk cId="3540224413" sldId="285"/>
        </pc:sldMkLst>
        <pc:spChg chg="add del mod">
          <ac:chgData name="Technique Areflec" userId="df46fe25-2726-464a-8220-4e8fc8c9eb8a" providerId="ADAL" clId="{8DBA7305-333A-48CE-A1CA-A433E98F6468}" dt="2023-10-29T16:16:55.065" v="5105" actId="21"/>
          <ac:spMkLst>
            <pc:docMk/>
            <pc:sldMk cId="3540224413" sldId="285"/>
            <ac:spMk id="2" creationId="{762AA0A4-52E6-8458-A704-A44B1AA0575D}"/>
          </ac:spMkLst>
        </pc:spChg>
        <pc:spChg chg="del">
          <ac:chgData name="Technique Areflec" userId="df46fe25-2726-464a-8220-4e8fc8c9eb8a" providerId="ADAL" clId="{8DBA7305-333A-48CE-A1CA-A433E98F6468}" dt="2023-10-28T06:55:58.025" v="923" actId="478"/>
          <ac:spMkLst>
            <pc:docMk/>
            <pc:sldMk cId="3540224413" sldId="285"/>
            <ac:spMk id="2" creationId="{BCB89BD1-4718-B863-BD5F-75445C9F121F}"/>
          </ac:spMkLst>
        </pc:spChg>
        <pc:spChg chg="add del mod">
          <ac:chgData name="Technique Areflec" userId="df46fe25-2726-464a-8220-4e8fc8c9eb8a" providerId="ADAL" clId="{8DBA7305-333A-48CE-A1CA-A433E98F6468}" dt="2023-10-29T16:16:55.065" v="5105" actId="21"/>
          <ac:spMkLst>
            <pc:docMk/>
            <pc:sldMk cId="3540224413" sldId="285"/>
            <ac:spMk id="3" creationId="{B73C0A7D-0A2C-E63B-B9E4-D2D36F582874}"/>
          </ac:spMkLst>
        </pc:spChg>
        <pc:spChg chg="del">
          <ac:chgData name="Technique Areflec" userId="df46fe25-2726-464a-8220-4e8fc8c9eb8a" providerId="ADAL" clId="{8DBA7305-333A-48CE-A1CA-A433E98F6468}" dt="2023-10-29T16:16:55.065" v="5105" actId="21"/>
          <ac:spMkLst>
            <pc:docMk/>
            <pc:sldMk cId="3540224413" sldId="285"/>
            <ac:spMk id="4" creationId="{98388BA8-0AC8-069C-BF68-6AE1CD8240B8}"/>
          </ac:spMkLst>
        </pc:spChg>
        <pc:spChg chg="add del mod">
          <ac:chgData name="Technique Areflec" userId="df46fe25-2726-464a-8220-4e8fc8c9eb8a" providerId="ADAL" clId="{8DBA7305-333A-48CE-A1CA-A433E98F6468}" dt="2023-10-29T16:16:55.065" v="5105" actId="21"/>
          <ac:spMkLst>
            <pc:docMk/>
            <pc:sldMk cId="3540224413" sldId="285"/>
            <ac:spMk id="5" creationId="{F23009BF-FEC9-D114-2037-4C3296D28B8E}"/>
          </ac:spMkLst>
        </pc:spChg>
        <pc:spChg chg="add del mod">
          <ac:chgData name="Technique Areflec" userId="df46fe25-2726-464a-8220-4e8fc8c9eb8a" providerId="ADAL" clId="{8DBA7305-333A-48CE-A1CA-A433E98F6468}" dt="2023-10-29T16:16:55.065" v="5105" actId="21"/>
          <ac:spMkLst>
            <pc:docMk/>
            <pc:sldMk cId="3540224413" sldId="285"/>
            <ac:spMk id="7" creationId="{25AF6921-B870-9890-9469-0DEC5E262963}"/>
          </ac:spMkLst>
        </pc:spChg>
        <pc:spChg chg="del mod">
          <ac:chgData name="Technique Areflec" userId="df46fe25-2726-464a-8220-4e8fc8c9eb8a" providerId="ADAL" clId="{8DBA7305-333A-48CE-A1CA-A433E98F6468}" dt="2023-10-28T09:10:00.930" v="1492" actId="478"/>
          <ac:spMkLst>
            <pc:docMk/>
            <pc:sldMk cId="3540224413" sldId="285"/>
            <ac:spMk id="7" creationId="{9FCD7C3D-E0D6-628E-0BA4-E35B98047DC2}"/>
          </ac:spMkLst>
        </pc:spChg>
        <pc:graphicFrameChg chg="del">
          <ac:chgData name="Technique Areflec" userId="df46fe25-2726-464a-8220-4e8fc8c9eb8a" providerId="ADAL" clId="{8DBA7305-333A-48CE-A1CA-A433E98F6468}" dt="2023-10-28T06:55:38" v="918" actId="478"/>
          <ac:graphicFrameMkLst>
            <pc:docMk/>
            <pc:sldMk cId="3540224413" sldId="285"/>
            <ac:graphicFrameMk id="3" creationId="{6CBA65D9-2601-7A33-7AFA-D7155123AB07}"/>
          </ac:graphicFrameMkLst>
        </pc:graphicFrameChg>
        <pc:graphicFrameChg chg="add del mod">
          <ac:chgData name="Technique Areflec" userId="df46fe25-2726-464a-8220-4e8fc8c9eb8a" providerId="ADAL" clId="{8DBA7305-333A-48CE-A1CA-A433E98F6468}" dt="2023-10-28T06:56:51.829" v="934" actId="478"/>
          <ac:graphicFrameMkLst>
            <pc:docMk/>
            <pc:sldMk cId="3540224413" sldId="285"/>
            <ac:graphicFrameMk id="5" creationId="{F9A6A637-C8B8-8E50-3C03-AE1A823996CA}"/>
          </ac:graphicFrameMkLst>
        </pc:graphicFrameChg>
        <pc:graphicFrameChg chg="add del mod">
          <ac:chgData name="Technique Areflec" userId="df46fe25-2726-464a-8220-4e8fc8c9eb8a" providerId="ADAL" clId="{8DBA7305-333A-48CE-A1CA-A433E98F6468}" dt="2023-10-29T16:16:55.065" v="5105" actId="21"/>
          <ac:graphicFrameMkLst>
            <pc:docMk/>
            <pc:sldMk cId="3540224413" sldId="285"/>
            <ac:graphicFrameMk id="8" creationId="{5C3828CB-0823-30C2-EF3A-1A56E713A794}"/>
          </ac:graphicFrameMkLst>
        </pc:graphicFrameChg>
      </pc:sldChg>
      <pc:sldChg chg="addSp delSp modSp add del mod">
        <pc:chgData name="Technique Areflec" userId="df46fe25-2726-464a-8220-4e8fc8c9eb8a" providerId="ADAL" clId="{8DBA7305-333A-48CE-A1CA-A433E98F6468}" dt="2023-10-29T16:16:06.171" v="5092" actId="47"/>
        <pc:sldMkLst>
          <pc:docMk/>
          <pc:sldMk cId="1027724621" sldId="286"/>
        </pc:sldMkLst>
        <pc:spChg chg="del mod">
          <ac:chgData name="Technique Areflec" userId="df46fe25-2726-464a-8220-4e8fc8c9eb8a" providerId="ADAL" clId="{8DBA7305-333A-48CE-A1CA-A433E98F6468}" dt="2023-10-28T09:20:44.335" v="1763" actId="478"/>
          <ac:spMkLst>
            <pc:docMk/>
            <pc:sldMk cId="1027724621" sldId="286"/>
            <ac:spMk id="2" creationId="{2901D5C5-B82E-2FF6-13EE-0936EFF8DFA4}"/>
          </ac:spMkLst>
        </pc:spChg>
        <pc:spChg chg="add del mod">
          <ac:chgData name="Technique Areflec" userId="df46fe25-2726-464a-8220-4e8fc8c9eb8a" providerId="ADAL" clId="{8DBA7305-333A-48CE-A1CA-A433E98F6468}" dt="2023-10-29T16:16:00.992" v="5090"/>
          <ac:spMkLst>
            <pc:docMk/>
            <pc:sldMk cId="1027724621" sldId="286"/>
            <ac:spMk id="2" creationId="{797B3EEA-0B22-1095-B51F-A027D5741188}"/>
          </ac:spMkLst>
        </pc:spChg>
        <pc:spChg chg="del mod">
          <ac:chgData name="Technique Areflec" userId="df46fe25-2726-464a-8220-4e8fc8c9eb8a" providerId="ADAL" clId="{8DBA7305-333A-48CE-A1CA-A433E98F6468}" dt="2023-10-29T16:15:57.424" v="5088" actId="21"/>
          <ac:spMkLst>
            <pc:docMk/>
            <pc:sldMk cId="1027724621" sldId="286"/>
            <ac:spMk id="3" creationId="{89846380-57DA-4095-F377-00F873302A4B}"/>
          </ac:spMkLst>
        </pc:spChg>
        <pc:spChg chg="del">
          <ac:chgData name="Technique Areflec" userId="df46fe25-2726-464a-8220-4e8fc8c9eb8a" providerId="ADAL" clId="{8DBA7305-333A-48CE-A1CA-A433E98F6468}" dt="2023-10-29T16:15:57.424" v="5088" actId="21"/>
          <ac:spMkLst>
            <pc:docMk/>
            <pc:sldMk cId="1027724621" sldId="286"/>
            <ac:spMk id="4" creationId="{98388BA8-0AC8-069C-BF68-6AE1CD8240B8}"/>
          </ac:spMkLst>
        </pc:spChg>
        <pc:spChg chg="add del mod">
          <ac:chgData name="Technique Areflec" userId="df46fe25-2726-464a-8220-4e8fc8c9eb8a" providerId="ADAL" clId="{8DBA7305-333A-48CE-A1CA-A433E98F6468}" dt="2023-10-29T16:16:00.992" v="5090"/>
          <ac:spMkLst>
            <pc:docMk/>
            <pc:sldMk cId="1027724621" sldId="286"/>
            <ac:spMk id="10" creationId="{B34AB11E-450B-9191-E3FF-2E331CF26867}"/>
          </ac:spMkLst>
        </pc:spChg>
        <pc:graphicFrameChg chg="add del mod">
          <ac:chgData name="Technique Areflec" userId="df46fe25-2726-464a-8220-4e8fc8c9eb8a" providerId="ADAL" clId="{8DBA7305-333A-48CE-A1CA-A433E98F6468}" dt="2023-10-29T16:15:57.424" v="5088" actId="21"/>
          <ac:graphicFrameMkLst>
            <pc:docMk/>
            <pc:sldMk cId="1027724621" sldId="286"/>
            <ac:graphicFrameMk id="5" creationId="{7CD7EA27-00A1-3182-96BE-C0120CC760AB}"/>
          </ac:graphicFrameMkLst>
        </pc:graphicFrameChg>
        <pc:graphicFrameChg chg="add del mod">
          <ac:chgData name="Technique Areflec" userId="df46fe25-2726-464a-8220-4e8fc8c9eb8a" providerId="ADAL" clId="{8DBA7305-333A-48CE-A1CA-A433E98F6468}" dt="2023-10-29T16:15:57.424" v="5088" actId="21"/>
          <ac:graphicFrameMkLst>
            <pc:docMk/>
            <pc:sldMk cId="1027724621" sldId="286"/>
            <ac:graphicFrameMk id="7" creationId="{03BB4EDA-1531-7B9B-DDD4-A4AFA95DC4AC}"/>
          </ac:graphicFrameMkLst>
        </pc:graphicFrameChg>
        <pc:graphicFrameChg chg="add del mod">
          <ac:chgData name="Technique Areflec" userId="df46fe25-2726-464a-8220-4e8fc8c9eb8a" providerId="ADAL" clId="{8DBA7305-333A-48CE-A1CA-A433E98F6468}" dt="2023-10-29T16:15:57.424" v="5088" actId="21"/>
          <ac:graphicFrameMkLst>
            <pc:docMk/>
            <pc:sldMk cId="1027724621" sldId="286"/>
            <ac:graphicFrameMk id="8" creationId="{6B0A2ED0-2BAC-CD9D-7E37-169C23A4882F}"/>
          </ac:graphicFrameMkLst>
        </pc:graphicFrameChg>
        <pc:graphicFrameChg chg="add del mod">
          <ac:chgData name="Technique Areflec" userId="df46fe25-2726-464a-8220-4e8fc8c9eb8a" providerId="ADAL" clId="{8DBA7305-333A-48CE-A1CA-A433E98F6468}" dt="2023-10-29T16:15:57.424" v="5088" actId="21"/>
          <ac:graphicFrameMkLst>
            <pc:docMk/>
            <pc:sldMk cId="1027724621" sldId="286"/>
            <ac:graphicFrameMk id="9" creationId="{5B97AA72-C9EB-901F-C5FD-FEB4E542C6E3}"/>
          </ac:graphicFrameMkLst>
        </pc:graphicFrameChg>
        <pc:graphicFrameChg chg="add del mod">
          <ac:chgData name="Technique Areflec" userId="df46fe25-2726-464a-8220-4e8fc8c9eb8a" providerId="ADAL" clId="{8DBA7305-333A-48CE-A1CA-A433E98F6468}" dt="2023-10-29T16:16:00.992" v="5090"/>
          <ac:graphicFrameMkLst>
            <pc:docMk/>
            <pc:sldMk cId="1027724621" sldId="286"/>
            <ac:graphicFrameMk id="11" creationId="{C52FB47F-AB36-7CA5-FF1A-230A155BBFFA}"/>
          </ac:graphicFrameMkLst>
        </pc:graphicFrameChg>
        <pc:graphicFrameChg chg="add del mod">
          <ac:chgData name="Technique Areflec" userId="df46fe25-2726-464a-8220-4e8fc8c9eb8a" providerId="ADAL" clId="{8DBA7305-333A-48CE-A1CA-A433E98F6468}" dt="2023-10-29T16:16:00.992" v="5090"/>
          <ac:graphicFrameMkLst>
            <pc:docMk/>
            <pc:sldMk cId="1027724621" sldId="286"/>
            <ac:graphicFrameMk id="12" creationId="{6C674D2B-8DCE-45B9-D3EE-577D8D2E0F4A}"/>
          </ac:graphicFrameMkLst>
        </pc:graphicFrameChg>
        <pc:graphicFrameChg chg="add del mod">
          <ac:chgData name="Technique Areflec" userId="df46fe25-2726-464a-8220-4e8fc8c9eb8a" providerId="ADAL" clId="{8DBA7305-333A-48CE-A1CA-A433E98F6468}" dt="2023-10-29T16:16:00.992" v="5090"/>
          <ac:graphicFrameMkLst>
            <pc:docMk/>
            <pc:sldMk cId="1027724621" sldId="286"/>
            <ac:graphicFrameMk id="13" creationId="{E786CD8F-F6D6-C1DB-5C0A-BB2E20F4693D}"/>
          </ac:graphicFrameMkLst>
        </pc:graphicFrameChg>
        <pc:graphicFrameChg chg="add del mod">
          <ac:chgData name="Technique Areflec" userId="df46fe25-2726-464a-8220-4e8fc8c9eb8a" providerId="ADAL" clId="{8DBA7305-333A-48CE-A1CA-A433E98F6468}" dt="2023-10-29T16:16:00.992" v="5090"/>
          <ac:graphicFrameMkLst>
            <pc:docMk/>
            <pc:sldMk cId="1027724621" sldId="286"/>
            <ac:graphicFrameMk id="14" creationId="{3FE51C1C-BD3B-1E08-09C1-07D9FFB401FC}"/>
          </ac:graphicFrameMkLst>
        </pc:graphicFrameChg>
      </pc:sldChg>
      <pc:sldChg chg="addSp delSp modSp add del mod">
        <pc:chgData name="Technique Areflec" userId="df46fe25-2726-464a-8220-4e8fc8c9eb8a" providerId="ADAL" clId="{8DBA7305-333A-48CE-A1CA-A433E98F6468}" dt="2023-10-28T13:11:05.340" v="2829" actId="47"/>
        <pc:sldMkLst>
          <pc:docMk/>
          <pc:sldMk cId="880351447" sldId="287"/>
        </pc:sldMkLst>
        <pc:spChg chg="mod">
          <ac:chgData name="Technique Areflec" userId="df46fe25-2726-464a-8220-4e8fc8c9eb8a" providerId="ADAL" clId="{8DBA7305-333A-48CE-A1CA-A433E98F6468}" dt="2023-10-28T12:35:44.901" v="2606" actId="113"/>
          <ac:spMkLst>
            <pc:docMk/>
            <pc:sldMk cId="880351447" sldId="287"/>
            <ac:spMk id="3" creationId="{89846380-57DA-4095-F377-00F873302A4B}"/>
          </ac:spMkLst>
        </pc:spChg>
        <pc:graphicFrameChg chg="add del mod">
          <ac:chgData name="Technique Areflec" userId="df46fe25-2726-464a-8220-4e8fc8c9eb8a" providerId="ADAL" clId="{8DBA7305-333A-48CE-A1CA-A433E98F6468}" dt="2023-10-28T13:00:36.523" v="2612" actId="478"/>
          <ac:graphicFrameMkLst>
            <pc:docMk/>
            <pc:sldMk cId="880351447" sldId="287"/>
            <ac:graphicFrameMk id="2" creationId="{20B800FA-9A69-BBFF-8217-B9FB3BFCE8EE}"/>
          </ac:graphicFrameMkLst>
        </pc:graphicFrameChg>
        <pc:graphicFrameChg chg="add del mod">
          <ac:chgData name="Technique Areflec" userId="df46fe25-2726-464a-8220-4e8fc8c9eb8a" providerId="ADAL" clId="{8DBA7305-333A-48CE-A1CA-A433E98F6468}" dt="2023-10-28T13:06:21.316" v="2804" actId="21"/>
          <ac:graphicFrameMkLst>
            <pc:docMk/>
            <pc:sldMk cId="880351447" sldId="287"/>
            <ac:graphicFrameMk id="9" creationId="{20B800FA-9A69-BBFF-8217-B9FB3BFCE8EE}"/>
          </ac:graphicFrameMkLst>
        </pc:graphicFrameChg>
        <pc:picChg chg="add del mod">
          <ac:chgData name="Technique Areflec" userId="df46fe25-2726-464a-8220-4e8fc8c9eb8a" providerId="ADAL" clId="{8DBA7305-333A-48CE-A1CA-A433E98F6468}" dt="2023-10-28T13:00:47.855" v="2617" actId="478"/>
          <ac:picMkLst>
            <pc:docMk/>
            <pc:sldMk cId="880351447" sldId="287"/>
            <ac:picMk id="5" creationId="{3D143B14-BDAA-A26B-EA6F-9C6E0E5D0FDA}"/>
          </ac:picMkLst>
        </pc:picChg>
        <pc:picChg chg="add del mod">
          <ac:chgData name="Technique Areflec" userId="df46fe25-2726-464a-8220-4e8fc8c9eb8a" providerId="ADAL" clId="{8DBA7305-333A-48CE-A1CA-A433E98F6468}" dt="2023-10-28T13:01:49.011" v="2621" actId="478"/>
          <ac:picMkLst>
            <pc:docMk/>
            <pc:sldMk cId="880351447" sldId="287"/>
            <ac:picMk id="8" creationId="{C44904BF-F43E-9514-64A2-3A90AE9AB221}"/>
          </ac:picMkLst>
        </pc:picChg>
      </pc:sldChg>
      <pc:sldChg chg="delSp modSp add del mod">
        <pc:chgData name="Technique Areflec" userId="df46fe25-2726-464a-8220-4e8fc8c9eb8a" providerId="ADAL" clId="{8DBA7305-333A-48CE-A1CA-A433E98F6468}" dt="2023-10-29T17:42:04.021" v="5717" actId="47"/>
        <pc:sldMkLst>
          <pc:docMk/>
          <pc:sldMk cId="1255712081" sldId="287"/>
        </pc:sldMkLst>
        <pc:spChg chg="del mod">
          <ac:chgData name="Technique Areflec" userId="df46fe25-2726-464a-8220-4e8fc8c9eb8a" providerId="ADAL" clId="{8DBA7305-333A-48CE-A1CA-A433E98F6468}" dt="2023-10-29T17:41:48.107" v="5708" actId="21"/>
          <ac:spMkLst>
            <pc:docMk/>
            <pc:sldMk cId="1255712081" sldId="287"/>
            <ac:spMk id="6" creationId="{3A0402C5-18DD-300B-2C93-F40B35AB9604}"/>
          </ac:spMkLst>
        </pc:spChg>
      </pc:sldChg>
      <pc:sldChg chg="delSp modSp add del mod">
        <pc:chgData name="Technique Areflec" userId="df46fe25-2726-464a-8220-4e8fc8c9eb8a" providerId="ADAL" clId="{8DBA7305-333A-48CE-A1CA-A433E98F6468}" dt="2023-10-29T17:05:11.729" v="5250" actId="47"/>
        <pc:sldMkLst>
          <pc:docMk/>
          <pc:sldMk cId="3017903310" sldId="288"/>
        </pc:sldMkLst>
        <pc:spChg chg="del mod">
          <ac:chgData name="Technique Areflec" userId="df46fe25-2726-464a-8220-4e8fc8c9eb8a" providerId="ADAL" clId="{8DBA7305-333A-48CE-A1CA-A433E98F6468}" dt="2023-10-29T17:05:09.054" v="5248" actId="21"/>
          <ac:spMkLst>
            <pc:docMk/>
            <pc:sldMk cId="3017903310" sldId="288"/>
            <ac:spMk id="2" creationId="{D19C294F-70F3-137C-CA00-8A4AFB2356A9}"/>
          </ac:spMkLst>
        </pc:spChg>
        <pc:picChg chg="del">
          <ac:chgData name="Technique Areflec" userId="df46fe25-2726-464a-8220-4e8fc8c9eb8a" providerId="ADAL" clId="{8DBA7305-333A-48CE-A1CA-A433E98F6468}" dt="2023-10-28T14:07:28.485" v="4111" actId="478"/>
          <ac:picMkLst>
            <pc:docMk/>
            <pc:sldMk cId="3017903310" sldId="288"/>
            <ac:picMk id="3" creationId="{0453C8E4-2386-5D53-C63F-F309885E6B3A}"/>
          </ac:picMkLst>
        </pc:picChg>
      </pc:sldChg>
      <pc:sldChg chg="addSp delSp modSp add del mod">
        <pc:chgData name="Technique Areflec" userId="df46fe25-2726-464a-8220-4e8fc8c9eb8a" providerId="ADAL" clId="{8DBA7305-333A-48CE-A1CA-A433E98F6468}" dt="2023-10-29T16:18:12.824" v="5126" actId="47"/>
        <pc:sldMkLst>
          <pc:docMk/>
          <pc:sldMk cId="1557341030" sldId="289"/>
        </pc:sldMkLst>
        <pc:spChg chg="del">
          <ac:chgData name="Technique Areflec" userId="df46fe25-2726-464a-8220-4e8fc8c9eb8a" providerId="ADAL" clId="{8DBA7305-333A-48CE-A1CA-A433E98F6468}" dt="2023-10-29T16:08:47.326" v="5040" actId="478"/>
          <ac:spMkLst>
            <pc:docMk/>
            <pc:sldMk cId="1557341030" sldId="289"/>
            <ac:spMk id="2" creationId="{D19C294F-70F3-137C-CA00-8A4AFB2356A9}"/>
          </ac:spMkLst>
        </pc:spChg>
        <pc:spChg chg="del">
          <ac:chgData name="Technique Areflec" userId="df46fe25-2726-464a-8220-4e8fc8c9eb8a" providerId="ADAL" clId="{8DBA7305-333A-48CE-A1CA-A433E98F6468}" dt="2023-10-29T16:18:05.068" v="5124" actId="21"/>
          <ac:spMkLst>
            <pc:docMk/>
            <pc:sldMk cId="1557341030" sldId="289"/>
            <ac:spMk id="4" creationId="{98388BA8-0AC8-069C-BF68-6AE1CD8240B8}"/>
          </ac:spMkLst>
        </pc:spChg>
        <pc:spChg chg="del">
          <ac:chgData name="Technique Areflec" userId="df46fe25-2726-464a-8220-4e8fc8c9eb8a" providerId="ADAL" clId="{8DBA7305-333A-48CE-A1CA-A433E98F6468}" dt="2023-10-28T14:32:18.981" v="4568" actId="478"/>
          <ac:spMkLst>
            <pc:docMk/>
            <pc:sldMk cId="1557341030" sldId="289"/>
            <ac:spMk id="22" creationId="{60BCC0F5-7F1D-6DE3-C306-48F4DF2F7731}"/>
          </ac:spMkLst>
        </pc:spChg>
        <pc:spChg chg="del mod">
          <ac:chgData name="Technique Areflec" userId="df46fe25-2726-464a-8220-4e8fc8c9eb8a" providerId="ADAL" clId="{8DBA7305-333A-48CE-A1CA-A433E98F6468}" dt="2023-10-29T16:18:05.068" v="5124" actId="21"/>
          <ac:spMkLst>
            <pc:docMk/>
            <pc:sldMk cId="1557341030" sldId="289"/>
            <ac:spMk id="23" creationId="{5EE3289A-9145-3151-AD3B-F907D6E84C6C}"/>
          </ac:spMkLst>
        </pc:spChg>
        <pc:spChg chg="add mod">
          <ac:chgData name="Technique Areflec" userId="df46fe25-2726-464a-8220-4e8fc8c9eb8a" providerId="ADAL" clId="{8DBA7305-333A-48CE-A1CA-A433E98F6468}" dt="2023-10-28T14:47:39.163" v="4864" actId="207"/>
          <ac:spMkLst>
            <pc:docMk/>
            <pc:sldMk cId="1557341030" sldId="289"/>
            <ac:spMk id="28" creationId="{99E49A62-777E-49B4-BCB6-C2596D9D302E}"/>
          </ac:spMkLst>
        </pc:spChg>
        <pc:spChg chg="add mod">
          <ac:chgData name="Technique Areflec" userId="df46fe25-2726-464a-8220-4e8fc8c9eb8a" providerId="ADAL" clId="{8DBA7305-333A-48CE-A1CA-A433E98F6468}" dt="2023-10-28T14:46:46.952" v="4859"/>
          <ac:spMkLst>
            <pc:docMk/>
            <pc:sldMk cId="1557341030" sldId="289"/>
            <ac:spMk id="29" creationId="{18A43142-0DE2-41FA-ACDA-7309E0618210}"/>
          </ac:spMkLst>
        </pc:spChg>
        <pc:spChg chg="add mod">
          <ac:chgData name="Technique Areflec" userId="df46fe25-2726-464a-8220-4e8fc8c9eb8a" providerId="ADAL" clId="{8DBA7305-333A-48CE-A1CA-A433E98F6468}" dt="2023-10-28T14:47:39.163" v="4864" actId="207"/>
          <ac:spMkLst>
            <pc:docMk/>
            <pc:sldMk cId="1557341030" sldId="289"/>
            <ac:spMk id="30" creationId="{69A410E0-4922-44E4-84A9-0F70521BC9D4}"/>
          </ac:spMkLst>
        </pc:spChg>
        <pc:spChg chg="add mod">
          <ac:chgData name="Technique Areflec" userId="df46fe25-2726-464a-8220-4e8fc8c9eb8a" providerId="ADAL" clId="{8DBA7305-333A-48CE-A1CA-A433E98F6468}" dt="2023-10-28T14:47:39.163" v="4864" actId="207"/>
          <ac:spMkLst>
            <pc:docMk/>
            <pc:sldMk cId="1557341030" sldId="289"/>
            <ac:spMk id="31" creationId="{61AE054E-C1C4-43DC-86E5-EBB6C7354B8C}"/>
          </ac:spMkLst>
        </pc:spChg>
        <pc:spChg chg="add mod">
          <ac:chgData name="Technique Areflec" userId="df46fe25-2726-464a-8220-4e8fc8c9eb8a" providerId="ADAL" clId="{8DBA7305-333A-48CE-A1CA-A433E98F6468}" dt="2023-10-28T14:47:25.707" v="4863" actId="207"/>
          <ac:spMkLst>
            <pc:docMk/>
            <pc:sldMk cId="1557341030" sldId="289"/>
            <ac:spMk id="32" creationId="{9763ACA9-33AF-41E0-95BE-DAAEB22E9845}"/>
          </ac:spMkLst>
        </pc:spChg>
        <pc:spChg chg="add mod">
          <ac:chgData name="Technique Areflec" userId="df46fe25-2726-464a-8220-4e8fc8c9eb8a" providerId="ADAL" clId="{8DBA7305-333A-48CE-A1CA-A433E98F6468}" dt="2023-10-28T14:47:25.707" v="4863" actId="207"/>
          <ac:spMkLst>
            <pc:docMk/>
            <pc:sldMk cId="1557341030" sldId="289"/>
            <ac:spMk id="33" creationId="{6B05CDB0-1043-4615-8D1C-5C55AA8AA799}"/>
          </ac:spMkLst>
        </pc:spChg>
        <pc:spChg chg="add mod">
          <ac:chgData name="Technique Areflec" userId="df46fe25-2726-464a-8220-4e8fc8c9eb8a" providerId="ADAL" clId="{8DBA7305-333A-48CE-A1CA-A433E98F6468}" dt="2023-10-28T14:47:25.707" v="4863" actId="207"/>
          <ac:spMkLst>
            <pc:docMk/>
            <pc:sldMk cId="1557341030" sldId="289"/>
            <ac:spMk id="34" creationId="{D2B2B26E-CF37-4654-AFD5-A85C9C31BC45}"/>
          </ac:spMkLst>
        </pc:spChg>
        <pc:spChg chg="add mod">
          <ac:chgData name="Technique Areflec" userId="df46fe25-2726-464a-8220-4e8fc8c9eb8a" providerId="ADAL" clId="{8DBA7305-333A-48CE-A1CA-A433E98F6468}" dt="2023-10-28T14:46:46.952" v="4859"/>
          <ac:spMkLst>
            <pc:docMk/>
            <pc:sldMk cId="1557341030" sldId="289"/>
            <ac:spMk id="35" creationId="{2C28E3B6-8E22-4213-9C79-0B6AC10ABAF6}"/>
          </ac:spMkLst>
        </pc:spChg>
        <pc:spChg chg="add mod">
          <ac:chgData name="Technique Areflec" userId="df46fe25-2726-464a-8220-4e8fc8c9eb8a" providerId="ADAL" clId="{8DBA7305-333A-48CE-A1CA-A433E98F6468}" dt="2023-10-28T14:46:46.952" v="4859"/>
          <ac:spMkLst>
            <pc:docMk/>
            <pc:sldMk cId="1557341030" sldId="289"/>
            <ac:spMk id="36" creationId="{7E07B854-367C-48AF-8990-FAA96EBA881E}"/>
          </ac:spMkLst>
        </pc:spChg>
        <pc:spChg chg="add mod">
          <ac:chgData name="Technique Areflec" userId="df46fe25-2726-464a-8220-4e8fc8c9eb8a" providerId="ADAL" clId="{8DBA7305-333A-48CE-A1CA-A433E98F6468}" dt="2023-10-28T14:46:46.952" v="4859"/>
          <ac:spMkLst>
            <pc:docMk/>
            <pc:sldMk cId="1557341030" sldId="289"/>
            <ac:spMk id="37" creationId="{C656C82B-FF5B-4890-A6EE-9A41D9879009}"/>
          </ac:spMkLst>
        </pc:spChg>
        <pc:spChg chg="add mod">
          <ac:chgData name="Technique Areflec" userId="df46fe25-2726-464a-8220-4e8fc8c9eb8a" providerId="ADAL" clId="{8DBA7305-333A-48CE-A1CA-A433E98F6468}" dt="2023-10-28T14:46:46.952" v="4859"/>
          <ac:spMkLst>
            <pc:docMk/>
            <pc:sldMk cId="1557341030" sldId="289"/>
            <ac:spMk id="38" creationId="{067D7E98-A806-454D-9A2F-A53B58C895E6}"/>
          </ac:spMkLst>
        </pc:spChg>
        <pc:spChg chg="add mod">
          <ac:chgData name="Technique Areflec" userId="df46fe25-2726-464a-8220-4e8fc8c9eb8a" providerId="ADAL" clId="{8DBA7305-333A-48CE-A1CA-A433E98F6468}" dt="2023-10-28T14:46:46.952" v="4859"/>
          <ac:spMkLst>
            <pc:docMk/>
            <pc:sldMk cId="1557341030" sldId="289"/>
            <ac:spMk id="39" creationId="{D2F5949F-99DC-4D49-9F3B-E42243B37405}"/>
          </ac:spMkLst>
        </pc:spChg>
        <pc:grpChg chg="del">
          <ac:chgData name="Technique Areflec" userId="df46fe25-2726-464a-8220-4e8fc8c9eb8a" providerId="ADAL" clId="{8DBA7305-333A-48CE-A1CA-A433E98F6468}" dt="2023-10-28T14:32:16.073" v="4567" actId="478"/>
          <ac:grpSpMkLst>
            <pc:docMk/>
            <pc:sldMk cId="1557341030" sldId="289"/>
            <ac:grpSpMk id="5" creationId="{6A820DFD-62DE-99AF-ED3B-C683DE14BD4B}"/>
          </ac:grpSpMkLst>
        </pc:grpChg>
        <pc:grpChg chg="add del mod">
          <ac:chgData name="Technique Areflec" userId="df46fe25-2726-464a-8220-4e8fc8c9eb8a" providerId="ADAL" clId="{8DBA7305-333A-48CE-A1CA-A433E98F6468}" dt="2023-10-29T16:18:05.068" v="5124" actId="21"/>
          <ac:grpSpMkLst>
            <pc:docMk/>
            <pc:sldMk cId="1557341030" sldId="289"/>
            <ac:grpSpMk id="26" creationId="{BE6BCC72-BB2C-B326-30B6-D069F45C0705}"/>
          </ac:grpSpMkLst>
        </pc:grpChg>
        <pc:graphicFrameChg chg="add del mod">
          <ac:chgData name="Technique Areflec" userId="df46fe25-2726-464a-8220-4e8fc8c9eb8a" providerId="ADAL" clId="{8DBA7305-333A-48CE-A1CA-A433E98F6468}" dt="2023-10-28T14:46:37.421" v="4858" actId="478"/>
          <ac:graphicFrameMkLst>
            <pc:docMk/>
            <pc:sldMk cId="1557341030" sldId="289"/>
            <ac:graphicFrameMk id="24" creationId="{ABDA9AC0-E7E7-C98A-9788-47DA2D5CE53F}"/>
          </ac:graphicFrameMkLst>
        </pc:graphicFrameChg>
        <pc:graphicFrameChg chg="add del mod modGraphic">
          <ac:chgData name="Technique Areflec" userId="df46fe25-2726-464a-8220-4e8fc8c9eb8a" providerId="ADAL" clId="{8DBA7305-333A-48CE-A1CA-A433E98F6468}" dt="2023-10-29T16:18:05.068" v="5124" actId="21"/>
          <ac:graphicFrameMkLst>
            <pc:docMk/>
            <pc:sldMk cId="1557341030" sldId="289"/>
            <ac:graphicFrameMk id="25" creationId="{523BF952-5748-64A0-F503-8CD9C060B70A}"/>
          </ac:graphicFrameMkLst>
        </pc:graphicFrameChg>
        <pc:picChg chg="del">
          <ac:chgData name="Technique Areflec" userId="df46fe25-2726-464a-8220-4e8fc8c9eb8a" providerId="ADAL" clId="{8DBA7305-333A-48CE-A1CA-A433E98F6468}" dt="2023-10-28T14:32:11.159" v="4566" actId="478"/>
          <ac:picMkLst>
            <pc:docMk/>
            <pc:sldMk cId="1557341030" sldId="289"/>
            <ac:picMk id="3" creationId="{0453C8E4-2386-5D53-C63F-F309885E6B3A}"/>
          </ac:picMkLst>
        </pc:picChg>
        <pc:picChg chg="add mod">
          <ac:chgData name="Technique Areflec" userId="df46fe25-2726-464a-8220-4e8fc8c9eb8a" providerId="ADAL" clId="{8DBA7305-333A-48CE-A1CA-A433E98F6468}" dt="2023-10-28T14:46:46.952" v="4859"/>
          <ac:picMkLst>
            <pc:docMk/>
            <pc:sldMk cId="1557341030" sldId="289"/>
            <ac:picMk id="27" creationId="{1B98BA05-BF91-C09F-579C-E2C866C24424}"/>
          </ac:picMkLst>
        </pc:picChg>
      </pc:sldChg>
      <pc:sldChg chg="delSp modSp add del mod">
        <pc:chgData name="Technique Areflec" userId="df46fe25-2726-464a-8220-4e8fc8c9eb8a" providerId="ADAL" clId="{8DBA7305-333A-48CE-A1CA-A433E98F6468}" dt="2023-10-29T17:05:04.595" v="5247" actId="47"/>
        <pc:sldMkLst>
          <pc:docMk/>
          <pc:sldMk cId="2446641044" sldId="290"/>
        </pc:sldMkLst>
        <pc:spChg chg="del mod">
          <ac:chgData name="Technique Areflec" userId="df46fe25-2726-464a-8220-4e8fc8c9eb8a" providerId="ADAL" clId="{8DBA7305-333A-48CE-A1CA-A433E98F6468}" dt="2023-10-29T17:04:47.237" v="5242" actId="21"/>
          <ac:spMkLst>
            <pc:docMk/>
            <pc:sldMk cId="2446641044" sldId="290"/>
            <ac:spMk id="2" creationId="{D19C294F-70F3-137C-CA00-8A4AFB2356A9}"/>
          </ac:spMkLst>
        </pc:spChg>
        <pc:spChg chg="del">
          <ac:chgData name="Technique Areflec" userId="df46fe25-2726-464a-8220-4e8fc8c9eb8a" providerId="ADAL" clId="{8DBA7305-333A-48CE-A1CA-A433E98F6468}" dt="2023-10-29T17:04:47.237" v="5242" actId="21"/>
          <ac:spMkLst>
            <pc:docMk/>
            <pc:sldMk cId="2446641044" sldId="290"/>
            <ac:spMk id="4" creationId="{98388BA8-0AC8-069C-BF68-6AE1CD8240B8}"/>
          </ac:spMkLst>
        </pc:spChg>
        <pc:spChg chg="del">
          <ac:chgData name="Technique Areflec" userId="df46fe25-2726-464a-8220-4e8fc8c9eb8a" providerId="ADAL" clId="{8DBA7305-333A-48CE-A1CA-A433E98F6468}" dt="2023-10-28T14:32:36.268" v="4572" actId="478"/>
          <ac:spMkLst>
            <pc:docMk/>
            <pc:sldMk cId="2446641044" sldId="290"/>
            <ac:spMk id="23" creationId="{5EE3289A-9145-3151-AD3B-F907D6E84C6C}"/>
          </ac:spMkLst>
        </pc:spChg>
        <pc:graphicFrameChg chg="del">
          <ac:chgData name="Technique Areflec" userId="df46fe25-2726-464a-8220-4e8fc8c9eb8a" providerId="ADAL" clId="{8DBA7305-333A-48CE-A1CA-A433E98F6468}" dt="2023-10-28T14:32:36.268" v="4572" actId="478"/>
          <ac:graphicFrameMkLst>
            <pc:docMk/>
            <pc:sldMk cId="2446641044" sldId="290"/>
            <ac:graphicFrameMk id="25" creationId="{523BF952-5748-64A0-F503-8CD9C060B70A}"/>
          </ac:graphicFrameMkLst>
        </pc:graphicFrameChg>
      </pc:sldChg>
      <pc:sldChg chg="add del">
        <pc:chgData name="Technique Areflec" userId="df46fe25-2726-464a-8220-4e8fc8c9eb8a" providerId="ADAL" clId="{8DBA7305-333A-48CE-A1CA-A433E98F6468}" dt="2023-10-28T14:32:30.803" v="4570"/>
        <pc:sldMkLst>
          <pc:docMk/>
          <pc:sldMk cId="3566520822" sldId="290"/>
        </pc:sldMkLst>
      </pc:sldChg>
      <pc:sldChg chg="addSp delSp modSp add del mod">
        <pc:chgData name="Technique Areflec" userId="df46fe25-2726-464a-8220-4e8fc8c9eb8a" providerId="ADAL" clId="{8DBA7305-333A-48CE-A1CA-A433E98F6468}" dt="2023-10-29T16:18:25.933" v="5129" actId="47"/>
        <pc:sldMkLst>
          <pc:docMk/>
          <pc:sldMk cId="1354256151" sldId="291"/>
        </pc:sldMkLst>
        <pc:spChg chg="del">
          <ac:chgData name="Technique Areflec" userId="df46fe25-2726-464a-8220-4e8fc8c9eb8a" providerId="ADAL" clId="{8DBA7305-333A-48CE-A1CA-A433E98F6468}" dt="2023-10-29T16:09:01.247" v="5044" actId="478"/>
          <ac:spMkLst>
            <pc:docMk/>
            <pc:sldMk cId="1354256151" sldId="291"/>
            <ac:spMk id="2" creationId="{D19C294F-70F3-137C-CA00-8A4AFB2356A9}"/>
          </ac:spMkLst>
        </pc:spChg>
        <pc:spChg chg="del">
          <ac:chgData name="Technique Areflec" userId="df46fe25-2726-464a-8220-4e8fc8c9eb8a" providerId="ADAL" clId="{8DBA7305-333A-48CE-A1CA-A433E98F6468}" dt="2023-10-29T16:18:17.901" v="5127" actId="21"/>
          <ac:spMkLst>
            <pc:docMk/>
            <pc:sldMk cId="1354256151" sldId="291"/>
            <ac:spMk id="4" creationId="{98388BA8-0AC8-069C-BF68-6AE1CD8240B8}"/>
          </ac:spMkLst>
        </pc:spChg>
        <pc:spChg chg="add mod">
          <ac:chgData name="Technique Areflec" userId="df46fe25-2726-464a-8220-4e8fc8c9eb8a" providerId="ADAL" clId="{8DBA7305-333A-48CE-A1CA-A433E98F6468}" dt="2023-10-28T14:57:14.079" v="4892"/>
          <ac:spMkLst>
            <pc:docMk/>
            <pc:sldMk cId="1354256151" sldId="291"/>
            <ac:spMk id="10" creationId="{0E6BAF6A-1682-095E-5539-E88C2C9EEF1E}"/>
          </ac:spMkLst>
        </pc:spChg>
        <pc:spChg chg="add mod">
          <ac:chgData name="Technique Areflec" userId="df46fe25-2726-464a-8220-4e8fc8c9eb8a" providerId="ADAL" clId="{8DBA7305-333A-48CE-A1CA-A433E98F6468}" dt="2023-10-28T14:57:14.079" v="4892"/>
          <ac:spMkLst>
            <pc:docMk/>
            <pc:sldMk cId="1354256151" sldId="291"/>
            <ac:spMk id="11" creationId="{D8A65AD8-6CD7-4B09-B1B2-AC14DD78E9DE}"/>
          </ac:spMkLst>
        </pc:spChg>
        <pc:spChg chg="add mod">
          <ac:chgData name="Technique Areflec" userId="df46fe25-2726-464a-8220-4e8fc8c9eb8a" providerId="ADAL" clId="{8DBA7305-333A-48CE-A1CA-A433E98F6468}" dt="2023-10-28T14:57:14.079" v="4892"/>
          <ac:spMkLst>
            <pc:docMk/>
            <pc:sldMk cId="1354256151" sldId="291"/>
            <ac:spMk id="12" creationId="{3F86CD49-CE04-4E6F-A15D-40863D3079F8}"/>
          </ac:spMkLst>
        </pc:spChg>
        <pc:spChg chg="add mod">
          <ac:chgData name="Technique Areflec" userId="df46fe25-2726-464a-8220-4e8fc8c9eb8a" providerId="ADAL" clId="{8DBA7305-333A-48CE-A1CA-A433E98F6468}" dt="2023-10-28T14:57:14.079" v="4892"/>
          <ac:spMkLst>
            <pc:docMk/>
            <pc:sldMk cId="1354256151" sldId="291"/>
            <ac:spMk id="13" creationId="{C1EF3E2A-0008-4874-8DDE-4BECF776A54C}"/>
          </ac:spMkLst>
        </pc:spChg>
        <pc:spChg chg="add mod">
          <ac:chgData name="Technique Areflec" userId="df46fe25-2726-464a-8220-4e8fc8c9eb8a" providerId="ADAL" clId="{8DBA7305-333A-48CE-A1CA-A433E98F6468}" dt="2023-10-28T14:57:47.952" v="4895" actId="208"/>
          <ac:spMkLst>
            <pc:docMk/>
            <pc:sldMk cId="1354256151" sldId="291"/>
            <ac:spMk id="14" creationId="{E1142047-9BF0-095B-29FF-F3BDF0F2CECA}"/>
          </ac:spMkLst>
        </pc:spChg>
        <pc:spChg chg="add mod">
          <ac:chgData name="Technique Areflec" userId="df46fe25-2726-464a-8220-4e8fc8c9eb8a" providerId="ADAL" clId="{8DBA7305-333A-48CE-A1CA-A433E98F6468}" dt="2023-10-28T14:57:47.952" v="4895" actId="208"/>
          <ac:spMkLst>
            <pc:docMk/>
            <pc:sldMk cId="1354256151" sldId="291"/>
            <ac:spMk id="15" creationId="{6877334B-6C7E-40AE-93B9-E3A6B0F8459D}"/>
          </ac:spMkLst>
        </pc:spChg>
        <pc:spChg chg="add mod">
          <ac:chgData name="Technique Areflec" userId="df46fe25-2726-464a-8220-4e8fc8c9eb8a" providerId="ADAL" clId="{8DBA7305-333A-48CE-A1CA-A433E98F6468}" dt="2023-10-28T14:57:47.952" v="4895" actId="208"/>
          <ac:spMkLst>
            <pc:docMk/>
            <pc:sldMk cId="1354256151" sldId="291"/>
            <ac:spMk id="16" creationId="{C882DFDE-F86E-468B-92A7-BAF01A892EDC}"/>
          </ac:spMkLst>
        </pc:spChg>
        <pc:spChg chg="add mod">
          <ac:chgData name="Technique Areflec" userId="df46fe25-2726-464a-8220-4e8fc8c9eb8a" providerId="ADAL" clId="{8DBA7305-333A-48CE-A1CA-A433E98F6468}" dt="2023-10-28T14:57:47.952" v="4895" actId="208"/>
          <ac:spMkLst>
            <pc:docMk/>
            <pc:sldMk cId="1354256151" sldId="291"/>
            <ac:spMk id="17" creationId="{13A14966-5F1D-4E0A-A620-BF8558B7FA0B}"/>
          </ac:spMkLst>
        </pc:spChg>
        <pc:spChg chg="add mod">
          <ac:chgData name="Technique Areflec" userId="df46fe25-2726-464a-8220-4e8fc8c9eb8a" providerId="ADAL" clId="{8DBA7305-333A-48CE-A1CA-A433E98F6468}" dt="2023-10-28T14:57:47.952" v="4895" actId="208"/>
          <ac:spMkLst>
            <pc:docMk/>
            <pc:sldMk cId="1354256151" sldId="291"/>
            <ac:spMk id="18" creationId="{E834E0D0-A9BA-4E62-896B-7FE7CB70A4D1}"/>
          </ac:spMkLst>
        </pc:spChg>
        <pc:spChg chg="add mod">
          <ac:chgData name="Technique Areflec" userId="df46fe25-2726-464a-8220-4e8fc8c9eb8a" providerId="ADAL" clId="{8DBA7305-333A-48CE-A1CA-A433E98F6468}" dt="2023-10-28T14:57:47.952" v="4895" actId="208"/>
          <ac:spMkLst>
            <pc:docMk/>
            <pc:sldMk cId="1354256151" sldId="291"/>
            <ac:spMk id="19" creationId="{1CA16686-BDFC-4BB2-87B0-70CE772353ED}"/>
          </ac:spMkLst>
        </pc:spChg>
        <pc:spChg chg="add mod">
          <ac:chgData name="Technique Areflec" userId="df46fe25-2726-464a-8220-4e8fc8c9eb8a" providerId="ADAL" clId="{8DBA7305-333A-48CE-A1CA-A433E98F6468}" dt="2023-10-28T14:57:47.952" v="4895" actId="208"/>
          <ac:spMkLst>
            <pc:docMk/>
            <pc:sldMk cId="1354256151" sldId="291"/>
            <ac:spMk id="20" creationId="{A89FBA6B-836C-4F29-956B-50028E6EBC7B}"/>
          </ac:spMkLst>
        </pc:spChg>
        <pc:spChg chg="add mod">
          <ac:chgData name="Technique Areflec" userId="df46fe25-2726-464a-8220-4e8fc8c9eb8a" providerId="ADAL" clId="{8DBA7305-333A-48CE-A1CA-A433E98F6468}" dt="2023-10-28T14:57:47.952" v="4895" actId="208"/>
          <ac:spMkLst>
            <pc:docMk/>
            <pc:sldMk cId="1354256151" sldId="291"/>
            <ac:spMk id="21" creationId="{D4619DD9-F9E9-4984-9142-CF3B8B9B6D2A}"/>
          </ac:spMkLst>
        </pc:spChg>
        <pc:spChg chg="add mod">
          <ac:chgData name="Technique Areflec" userId="df46fe25-2726-464a-8220-4e8fc8c9eb8a" providerId="ADAL" clId="{8DBA7305-333A-48CE-A1CA-A433E98F6468}" dt="2023-10-28T14:57:47.952" v="4895" actId="208"/>
          <ac:spMkLst>
            <pc:docMk/>
            <pc:sldMk cId="1354256151" sldId="291"/>
            <ac:spMk id="22" creationId="{2C69FE2F-2401-471C-B9B5-8799DA2A51D3}"/>
          </ac:spMkLst>
        </pc:spChg>
        <pc:spChg chg="del mod">
          <ac:chgData name="Technique Areflec" userId="df46fe25-2726-464a-8220-4e8fc8c9eb8a" providerId="ADAL" clId="{8DBA7305-333A-48CE-A1CA-A433E98F6468}" dt="2023-10-29T16:18:17.901" v="5127" actId="21"/>
          <ac:spMkLst>
            <pc:docMk/>
            <pc:sldMk cId="1354256151" sldId="291"/>
            <ac:spMk id="23" creationId="{5EE3289A-9145-3151-AD3B-F907D6E84C6C}"/>
          </ac:spMkLst>
        </pc:spChg>
        <pc:spChg chg="add mod">
          <ac:chgData name="Technique Areflec" userId="df46fe25-2726-464a-8220-4e8fc8c9eb8a" providerId="ADAL" clId="{8DBA7305-333A-48CE-A1CA-A433E98F6468}" dt="2023-10-28T14:57:14.079" v="4892"/>
          <ac:spMkLst>
            <pc:docMk/>
            <pc:sldMk cId="1354256151" sldId="291"/>
            <ac:spMk id="24" creationId="{55BCC9E5-BED7-5112-77A7-1AF9860E96A7}"/>
          </ac:spMkLst>
        </pc:spChg>
        <pc:spChg chg="add mod">
          <ac:chgData name="Technique Areflec" userId="df46fe25-2726-464a-8220-4e8fc8c9eb8a" providerId="ADAL" clId="{8DBA7305-333A-48CE-A1CA-A433E98F6468}" dt="2023-10-28T14:57:14.079" v="4892"/>
          <ac:spMkLst>
            <pc:docMk/>
            <pc:sldMk cId="1354256151" sldId="291"/>
            <ac:spMk id="40" creationId="{6DF40BE3-F43B-4F14-9F56-ECA9B5F74DB9}"/>
          </ac:spMkLst>
        </pc:spChg>
        <pc:spChg chg="add mod">
          <ac:chgData name="Technique Areflec" userId="df46fe25-2726-464a-8220-4e8fc8c9eb8a" providerId="ADAL" clId="{8DBA7305-333A-48CE-A1CA-A433E98F6468}" dt="2023-10-28T14:57:14.079" v="4892"/>
          <ac:spMkLst>
            <pc:docMk/>
            <pc:sldMk cId="1354256151" sldId="291"/>
            <ac:spMk id="41" creationId="{A38EB958-E71E-4B2B-9065-244632E9A089}"/>
          </ac:spMkLst>
        </pc:spChg>
        <pc:spChg chg="add mod">
          <ac:chgData name="Technique Areflec" userId="df46fe25-2726-464a-8220-4e8fc8c9eb8a" providerId="ADAL" clId="{8DBA7305-333A-48CE-A1CA-A433E98F6468}" dt="2023-10-28T14:57:14.079" v="4892"/>
          <ac:spMkLst>
            <pc:docMk/>
            <pc:sldMk cId="1354256151" sldId="291"/>
            <ac:spMk id="42" creationId="{7189B7BA-5099-4920-AEFB-DF92CB4D9563}"/>
          </ac:spMkLst>
        </pc:spChg>
        <pc:spChg chg="add mod">
          <ac:chgData name="Technique Areflec" userId="df46fe25-2726-464a-8220-4e8fc8c9eb8a" providerId="ADAL" clId="{8DBA7305-333A-48CE-A1CA-A433E98F6468}" dt="2023-10-28T14:57:14.079" v="4892"/>
          <ac:spMkLst>
            <pc:docMk/>
            <pc:sldMk cId="1354256151" sldId="291"/>
            <ac:spMk id="43" creationId="{37143887-B27B-4BA3-9599-37F7DFACFE9B}"/>
          </ac:spMkLst>
        </pc:spChg>
        <pc:spChg chg="add mod">
          <ac:chgData name="Technique Areflec" userId="df46fe25-2726-464a-8220-4e8fc8c9eb8a" providerId="ADAL" clId="{8DBA7305-333A-48CE-A1CA-A433E98F6468}" dt="2023-10-28T14:57:14.079" v="4892"/>
          <ac:spMkLst>
            <pc:docMk/>
            <pc:sldMk cId="1354256151" sldId="291"/>
            <ac:spMk id="44" creationId="{773789A7-99F1-4D59-AF25-788A4E31BA64}"/>
          </ac:spMkLst>
        </pc:spChg>
        <pc:spChg chg="add mod">
          <ac:chgData name="Technique Areflec" userId="df46fe25-2726-464a-8220-4e8fc8c9eb8a" providerId="ADAL" clId="{8DBA7305-333A-48CE-A1CA-A433E98F6468}" dt="2023-10-28T14:57:14.079" v="4892"/>
          <ac:spMkLst>
            <pc:docMk/>
            <pc:sldMk cId="1354256151" sldId="291"/>
            <ac:spMk id="45" creationId="{7A4B3C21-CBEB-44F1-847C-597D4861D04E}"/>
          </ac:spMkLst>
        </pc:spChg>
        <pc:spChg chg="add mod">
          <ac:chgData name="Technique Areflec" userId="df46fe25-2726-464a-8220-4e8fc8c9eb8a" providerId="ADAL" clId="{8DBA7305-333A-48CE-A1CA-A433E98F6468}" dt="2023-10-28T14:57:14.079" v="4892"/>
          <ac:spMkLst>
            <pc:docMk/>
            <pc:sldMk cId="1354256151" sldId="291"/>
            <ac:spMk id="46" creationId="{E064D998-00C4-4991-849B-E1B1B267A89B}"/>
          </ac:spMkLst>
        </pc:spChg>
        <pc:spChg chg="add mod">
          <ac:chgData name="Technique Areflec" userId="df46fe25-2726-464a-8220-4e8fc8c9eb8a" providerId="ADAL" clId="{8DBA7305-333A-48CE-A1CA-A433E98F6468}" dt="2023-10-28T14:57:14.079" v="4892"/>
          <ac:spMkLst>
            <pc:docMk/>
            <pc:sldMk cId="1354256151" sldId="291"/>
            <ac:spMk id="47" creationId="{A838B0D1-B8B8-4990-9818-79871415E020}"/>
          </ac:spMkLst>
        </pc:spChg>
        <pc:grpChg chg="add del mod">
          <ac:chgData name="Technique Areflec" userId="df46fe25-2726-464a-8220-4e8fc8c9eb8a" providerId="ADAL" clId="{8DBA7305-333A-48CE-A1CA-A433E98F6468}" dt="2023-10-29T16:18:17.901" v="5127" actId="21"/>
          <ac:grpSpMkLst>
            <pc:docMk/>
            <pc:sldMk cId="1354256151" sldId="291"/>
            <ac:grpSpMk id="8" creationId="{C832139C-8F9D-1B41-86DB-CD1D2B3A0F59}"/>
          </ac:grpSpMkLst>
        </pc:grpChg>
        <pc:grpChg chg="del">
          <ac:chgData name="Technique Areflec" userId="df46fe25-2726-464a-8220-4e8fc8c9eb8a" providerId="ADAL" clId="{8DBA7305-333A-48CE-A1CA-A433E98F6468}" dt="2023-10-28T14:48:39.667" v="4868" actId="478"/>
          <ac:grpSpMkLst>
            <pc:docMk/>
            <pc:sldMk cId="1354256151" sldId="291"/>
            <ac:grpSpMk id="26" creationId="{BE6BCC72-BB2C-B326-30B6-D069F45C0705}"/>
          </ac:grpSpMkLst>
        </pc:grpChg>
        <pc:graphicFrameChg chg="add del mod">
          <ac:chgData name="Technique Areflec" userId="df46fe25-2726-464a-8220-4e8fc8c9eb8a" providerId="ADAL" clId="{8DBA7305-333A-48CE-A1CA-A433E98F6468}" dt="2023-10-28T14:54:34.647" v="4872" actId="478"/>
          <ac:graphicFrameMkLst>
            <pc:docMk/>
            <pc:sldMk cId="1354256151" sldId="291"/>
            <ac:graphicFrameMk id="3" creationId="{371AA299-7035-38F6-361F-1D5088DD9A0C}"/>
          </ac:graphicFrameMkLst>
        </pc:graphicFrameChg>
        <pc:graphicFrameChg chg="add del">
          <ac:chgData name="Technique Areflec" userId="df46fe25-2726-464a-8220-4e8fc8c9eb8a" providerId="ADAL" clId="{8DBA7305-333A-48CE-A1CA-A433E98F6468}" dt="2023-10-28T14:54:46.210" v="4878" actId="478"/>
          <ac:graphicFrameMkLst>
            <pc:docMk/>
            <pc:sldMk cId="1354256151" sldId="291"/>
            <ac:graphicFrameMk id="25" creationId="{523BF952-5748-64A0-F503-8CD9C060B70A}"/>
          </ac:graphicFrameMkLst>
        </pc:graphicFrameChg>
        <pc:picChg chg="add del mod">
          <ac:chgData name="Technique Areflec" userId="df46fe25-2726-464a-8220-4e8fc8c9eb8a" providerId="ADAL" clId="{8DBA7305-333A-48CE-A1CA-A433E98F6468}" dt="2023-10-29T16:10:36.968" v="5051" actId="478"/>
          <ac:picMkLst>
            <pc:docMk/>
            <pc:sldMk cId="1354256151" sldId="291"/>
            <ac:picMk id="5" creationId="{73B0AB3A-7E6D-212F-5920-CE1F86A229A3}"/>
          </ac:picMkLst>
        </pc:picChg>
        <pc:picChg chg="add del mod">
          <ac:chgData name="Technique Areflec" userId="df46fe25-2726-464a-8220-4e8fc8c9eb8a" providerId="ADAL" clId="{8DBA7305-333A-48CE-A1CA-A433E98F6468}" dt="2023-10-29T16:10:29.056" v="5047" actId="478"/>
          <ac:picMkLst>
            <pc:docMk/>
            <pc:sldMk cId="1354256151" sldId="291"/>
            <ac:picMk id="7" creationId="{604E2A87-10F7-9B96-1FC9-990CE6AD7BF5}"/>
          </ac:picMkLst>
        </pc:picChg>
        <pc:picChg chg="add mod">
          <ac:chgData name="Technique Areflec" userId="df46fe25-2726-464a-8220-4e8fc8c9eb8a" providerId="ADAL" clId="{8DBA7305-333A-48CE-A1CA-A433E98F6468}" dt="2023-10-28T14:58:04.335" v="4897" actId="208"/>
          <ac:picMkLst>
            <pc:docMk/>
            <pc:sldMk cId="1354256151" sldId="291"/>
            <ac:picMk id="9" creationId="{E0D7011D-2FEA-7EE5-B682-B73F36B15919}"/>
          </ac:picMkLst>
        </pc:picChg>
        <pc:picChg chg="add del mod">
          <ac:chgData name="Technique Areflec" userId="df46fe25-2726-464a-8220-4e8fc8c9eb8a" providerId="ADAL" clId="{8DBA7305-333A-48CE-A1CA-A433E98F6468}" dt="2023-10-29T16:18:17.901" v="5127" actId="21"/>
          <ac:picMkLst>
            <pc:docMk/>
            <pc:sldMk cId="1354256151" sldId="291"/>
            <ac:picMk id="26" creationId="{E3366B45-4738-CDA2-157C-4F00948E76CE}"/>
          </ac:picMkLst>
        </pc:picChg>
      </pc:sldChg>
      <pc:sldChg chg="addSp delSp modSp add del mod">
        <pc:chgData name="Technique Areflec" userId="df46fe25-2726-464a-8220-4e8fc8c9eb8a" providerId="ADAL" clId="{8DBA7305-333A-48CE-A1CA-A433E98F6468}" dt="2023-10-29T16:56:01.449" v="5232" actId="47"/>
        <pc:sldMkLst>
          <pc:docMk/>
          <pc:sldMk cId="1201396063" sldId="292"/>
        </pc:sldMkLst>
        <pc:spChg chg="del">
          <ac:chgData name="Technique Areflec" userId="df46fe25-2726-464a-8220-4e8fc8c9eb8a" providerId="ADAL" clId="{8DBA7305-333A-48CE-A1CA-A433E98F6468}" dt="2023-10-29T16:10:54.738" v="5056" actId="478"/>
          <ac:spMkLst>
            <pc:docMk/>
            <pc:sldMk cId="1201396063" sldId="292"/>
            <ac:spMk id="2" creationId="{D19C294F-70F3-137C-CA00-8A4AFB2356A9}"/>
          </ac:spMkLst>
        </pc:spChg>
        <pc:spChg chg="del">
          <ac:chgData name="Technique Areflec" userId="df46fe25-2726-464a-8220-4e8fc8c9eb8a" providerId="ADAL" clId="{8DBA7305-333A-48CE-A1CA-A433E98F6468}" dt="2023-10-29T16:18:35.145" v="5130" actId="21"/>
          <ac:spMkLst>
            <pc:docMk/>
            <pc:sldMk cId="1201396063" sldId="292"/>
            <ac:spMk id="4" creationId="{98388BA8-0AC8-069C-BF68-6AE1CD8240B8}"/>
          </ac:spMkLst>
        </pc:spChg>
        <pc:spChg chg="add mod">
          <ac:chgData name="Technique Areflec" userId="df46fe25-2726-464a-8220-4e8fc8c9eb8a" providerId="ADAL" clId="{8DBA7305-333A-48CE-A1CA-A433E98F6468}" dt="2023-10-29T16:11:39.988" v="5057"/>
          <ac:spMkLst>
            <pc:docMk/>
            <pc:sldMk cId="1201396063" sldId="292"/>
            <ac:spMk id="7" creationId="{D02F05B7-3496-4BF6-8C42-5507CFA88EA4}"/>
          </ac:spMkLst>
        </pc:spChg>
        <pc:spChg chg="add mod">
          <ac:chgData name="Technique Areflec" userId="df46fe25-2726-464a-8220-4e8fc8c9eb8a" providerId="ADAL" clId="{8DBA7305-333A-48CE-A1CA-A433E98F6468}" dt="2023-10-29T16:12:13.264" v="5062" actId="208"/>
          <ac:spMkLst>
            <pc:docMk/>
            <pc:sldMk cId="1201396063" sldId="292"/>
            <ac:spMk id="8" creationId="{2EEF29B7-40A1-411C-B8D9-CE4CF9EBA9F8}"/>
          </ac:spMkLst>
        </pc:spChg>
        <pc:spChg chg="add mod">
          <ac:chgData name="Technique Areflec" userId="df46fe25-2726-464a-8220-4e8fc8c9eb8a" providerId="ADAL" clId="{8DBA7305-333A-48CE-A1CA-A433E98F6468}" dt="2023-10-29T16:12:13.264" v="5062" actId="208"/>
          <ac:spMkLst>
            <pc:docMk/>
            <pc:sldMk cId="1201396063" sldId="292"/>
            <ac:spMk id="9" creationId="{1AA32B54-B120-4F3A-87F6-74AB6090B7AD}"/>
          </ac:spMkLst>
        </pc:spChg>
        <pc:spChg chg="add mod">
          <ac:chgData name="Technique Areflec" userId="df46fe25-2726-464a-8220-4e8fc8c9eb8a" providerId="ADAL" clId="{8DBA7305-333A-48CE-A1CA-A433E98F6468}" dt="2023-10-29T16:12:13.264" v="5062" actId="208"/>
          <ac:spMkLst>
            <pc:docMk/>
            <pc:sldMk cId="1201396063" sldId="292"/>
            <ac:spMk id="10" creationId="{35959F15-A47A-4573-B963-E509EADAF9C1}"/>
          </ac:spMkLst>
        </pc:spChg>
        <pc:spChg chg="add mod">
          <ac:chgData name="Technique Areflec" userId="df46fe25-2726-464a-8220-4e8fc8c9eb8a" providerId="ADAL" clId="{8DBA7305-333A-48CE-A1CA-A433E98F6468}" dt="2023-10-29T16:12:13.264" v="5062" actId="208"/>
          <ac:spMkLst>
            <pc:docMk/>
            <pc:sldMk cId="1201396063" sldId="292"/>
            <ac:spMk id="11" creationId="{B0BCC06B-A400-45DC-B9F6-C8F8C03A7FEB}"/>
          </ac:spMkLst>
        </pc:spChg>
        <pc:spChg chg="add mod">
          <ac:chgData name="Technique Areflec" userId="df46fe25-2726-464a-8220-4e8fc8c9eb8a" providerId="ADAL" clId="{8DBA7305-333A-48CE-A1CA-A433E98F6468}" dt="2023-10-29T16:12:13.264" v="5062" actId="208"/>
          <ac:spMkLst>
            <pc:docMk/>
            <pc:sldMk cId="1201396063" sldId="292"/>
            <ac:spMk id="12" creationId="{3CAC7510-57E2-41F8-8854-D7B87A687A48}"/>
          </ac:spMkLst>
        </pc:spChg>
        <pc:spChg chg="add mod">
          <ac:chgData name="Technique Areflec" userId="df46fe25-2726-464a-8220-4e8fc8c9eb8a" providerId="ADAL" clId="{8DBA7305-333A-48CE-A1CA-A433E98F6468}" dt="2023-10-29T16:12:13.264" v="5062" actId="208"/>
          <ac:spMkLst>
            <pc:docMk/>
            <pc:sldMk cId="1201396063" sldId="292"/>
            <ac:spMk id="13" creationId="{6E28C1D8-8F67-411E-8B1E-EFD455CDFC8E}"/>
          </ac:spMkLst>
        </pc:spChg>
        <pc:spChg chg="add mod">
          <ac:chgData name="Technique Areflec" userId="df46fe25-2726-464a-8220-4e8fc8c9eb8a" providerId="ADAL" clId="{8DBA7305-333A-48CE-A1CA-A433E98F6468}" dt="2023-10-29T16:12:13.264" v="5062" actId="208"/>
          <ac:spMkLst>
            <pc:docMk/>
            <pc:sldMk cId="1201396063" sldId="292"/>
            <ac:spMk id="14" creationId="{B5B83A31-710F-4002-9962-0ECB31072115}"/>
          </ac:spMkLst>
        </pc:spChg>
        <pc:spChg chg="add mod">
          <ac:chgData name="Technique Areflec" userId="df46fe25-2726-464a-8220-4e8fc8c9eb8a" providerId="ADAL" clId="{8DBA7305-333A-48CE-A1CA-A433E98F6468}" dt="2023-10-29T16:12:13.264" v="5062" actId="208"/>
          <ac:spMkLst>
            <pc:docMk/>
            <pc:sldMk cId="1201396063" sldId="292"/>
            <ac:spMk id="15" creationId="{132E59B1-6418-48C4-B07C-0E00E97948EB}"/>
          </ac:spMkLst>
        </pc:spChg>
        <pc:spChg chg="add mod">
          <ac:chgData name="Technique Areflec" userId="df46fe25-2726-464a-8220-4e8fc8c9eb8a" providerId="ADAL" clId="{8DBA7305-333A-48CE-A1CA-A433E98F6468}" dt="2023-10-29T16:12:13.264" v="5062" actId="208"/>
          <ac:spMkLst>
            <pc:docMk/>
            <pc:sldMk cId="1201396063" sldId="292"/>
            <ac:spMk id="16" creationId="{A27E6699-E402-4B87-8D54-134EBFD900BD}"/>
          </ac:spMkLst>
        </pc:spChg>
        <pc:spChg chg="add mod">
          <ac:chgData name="Technique Areflec" userId="df46fe25-2726-464a-8220-4e8fc8c9eb8a" providerId="ADAL" clId="{8DBA7305-333A-48CE-A1CA-A433E98F6468}" dt="2023-10-29T16:11:39.988" v="5057"/>
          <ac:spMkLst>
            <pc:docMk/>
            <pc:sldMk cId="1201396063" sldId="292"/>
            <ac:spMk id="17" creationId="{5628F00A-3FBE-45DA-AE49-4E347437739D}"/>
          </ac:spMkLst>
        </pc:spChg>
        <pc:spChg chg="add mod">
          <ac:chgData name="Technique Areflec" userId="df46fe25-2726-464a-8220-4e8fc8c9eb8a" providerId="ADAL" clId="{8DBA7305-333A-48CE-A1CA-A433E98F6468}" dt="2023-10-29T16:11:39.988" v="5057"/>
          <ac:spMkLst>
            <pc:docMk/>
            <pc:sldMk cId="1201396063" sldId="292"/>
            <ac:spMk id="18" creationId="{AEE2BBAE-DAA0-4F61-B2FB-8FD434BB4E12}"/>
          </ac:spMkLst>
        </pc:spChg>
        <pc:spChg chg="add mod">
          <ac:chgData name="Technique Areflec" userId="df46fe25-2726-464a-8220-4e8fc8c9eb8a" providerId="ADAL" clId="{8DBA7305-333A-48CE-A1CA-A433E98F6468}" dt="2023-10-29T16:11:39.988" v="5057"/>
          <ac:spMkLst>
            <pc:docMk/>
            <pc:sldMk cId="1201396063" sldId="292"/>
            <ac:spMk id="19" creationId="{39CC7372-CEC4-4A85-B726-FEF7D889FAB2}"/>
          </ac:spMkLst>
        </pc:spChg>
        <pc:spChg chg="add mod">
          <ac:chgData name="Technique Areflec" userId="df46fe25-2726-464a-8220-4e8fc8c9eb8a" providerId="ADAL" clId="{8DBA7305-333A-48CE-A1CA-A433E98F6468}" dt="2023-10-29T16:11:39.988" v="5057"/>
          <ac:spMkLst>
            <pc:docMk/>
            <pc:sldMk cId="1201396063" sldId="292"/>
            <ac:spMk id="20" creationId="{7FF581D2-0C85-44E1-B794-74427DD8F40B}"/>
          </ac:spMkLst>
        </pc:spChg>
        <pc:spChg chg="add mod">
          <ac:chgData name="Technique Areflec" userId="df46fe25-2726-464a-8220-4e8fc8c9eb8a" providerId="ADAL" clId="{8DBA7305-333A-48CE-A1CA-A433E98F6468}" dt="2023-10-29T16:11:39.988" v="5057"/>
          <ac:spMkLst>
            <pc:docMk/>
            <pc:sldMk cId="1201396063" sldId="292"/>
            <ac:spMk id="21" creationId="{DC9A4DC9-C78D-4924-9D46-2E716505E910}"/>
          </ac:spMkLst>
        </pc:spChg>
        <pc:spChg chg="add mod">
          <ac:chgData name="Technique Areflec" userId="df46fe25-2726-464a-8220-4e8fc8c9eb8a" providerId="ADAL" clId="{8DBA7305-333A-48CE-A1CA-A433E98F6468}" dt="2023-10-29T16:11:39.988" v="5057"/>
          <ac:spMkLst>
            <pc:docMk/>
            <pc:sldMk cId="1201396063" sldId="292"/>
            <ac:spMk id="22" creationId="{3DF5B24F-4410-4A75-B276-51B6D31D311A}"/>
          </ac:spMkLst>
        </pc:spChg>
        <pc:spChg chg="del">
          <ac:chgData name="Technique Areflec" userId="df46fe25-2726-464a-8220-4e8fc8c9eb8a" providerId="ADAL" clId="{8DBA7305-333A-48CE-A1CA-A433E98F6468}" dt="2023-10-28T15:05:05.182" v="5020" actId="478"/>
          <ac:spMkLst>
            <pc:docMk/>
            <pc:sldMk cId="1201396063" sldId="292"/>
            <ac:spMk id="23" creationId="{5EE3289A-9145-3151-AD3B-F907D6E84C6C}"/>
          </ac:spMkLst>
        </pc:spChg>
        <pc:spChg chg="add mod">
          <ac:chgData name="Technique Areflec" userId="df46fe25-2726-464a-8220-4e8fc8c9eb8a" providerId="ADAL" clId="{8DBA7305-333A-48CE-A1CA-A433E98F6468}" dt="2023-10-29T16:11:39.988" v="5057"/>
          <ac:spMkLst>
            <pc:docMk/>
            <pc:sldMk cId="1201396063" sldId="292"/>
            <ac:spMk id="23" creationId="{834C3FD3-0C42-4100-B679-E4E5662A9ECA}"/>
          </ac:spMkLst>
        </pc:spChg>
        <pc:spChg chg="add mod">
          <ac:chgData name="Technique Areflec" userId="df46fe25-2726-464a-8220-4e8fc8c9eb8a" providerId="ADAL" clId="{8DBA7305-333A-48CE-A1CA-A433E98F6468}" dt="2023-10-29T16:11:39.988" v="5057"/>
          <ac:spMkLst>
            <pc:docMk/>
            <pc:sldMk cId="1201396063" sldId="292"/>
            <ac:spMk id="24" creationId="{7B11E82A-F444-44A0-9E85-FF512BE4B78A}"/>
          </ac:spMkLst>
        </pc:spChg>
        <pc:spChg chg="add mod">
          <ac:chgData name="Technique Areflec" userId="df46fe25-2726-464a-8220-4e8fc8c9eb8a" providerId="ADAL" clId="{8DBA7305-333A-48CE-A1CA-A433E98F6468}" dt="2023-10-29T16:11:39.988" v="5057"/>
          <ac:spMkLst>
            <pc:docMk/>
            <pc:sldMk cId="1201396063" sldId="292"/>
            <ac:spMk id="25" creationId="{B60E669C-1E95-416B-9883-C1BA8940AD4F}"/>
          </ac:spMkLst>
        </pc:spChg>
        <pc:spChg chg="add mod">
          <ac:chgData name="Technique Areflec" userId="df46fe25-2726-464a-8220-4e8fc8c9eb8a" providerId="ADAL" clId="{8DBA7305-333A-48CE-A1CA-A433E98F6468}" dt="2023-10-29T16:11:39.988" v="5057"/>
          <ac:spMkLst>
            <pc:docMk/>
            <pc:sldMk cId="1201396063" sldId="292"/>
            <ac:spMk id="26" creationId="{2B96EDE7-39E7-4946-88D4-7D72D0A56B88}"/>
          </ac:spMkLst>
        </pc:spChg>
        <pc:spChg chg="add mod">
          <ac:chgData name="Technique Areflec" userId="df46fe25-2726-464a-8220-4e8fc8c9eb8a" providerId="ADAL" clId="{8DBA7305-333A-48CE-A1CA-A433E98F6468}" dt="2023-10-29T16:11:39.988" v="5057"/>
          <ac:spMkLst>
            <pc:docMk/>
            <pc:sldMk cId="1201396063" sldId="292"/>
            <ac:spMk id="27" creationId="{74C697D8-FC4F-4493-803C-EB15EA75AA19}"/>
          </ac:spMkLst>
        </pc:spChg>
        <pc:spChg chg="add mod">
          <ac:chgData name="Technique Areflec" userId="df46fe25-2726-464a-8220-4e8fc8c9eb8a" providerId="ADAL" clId="{8DBA7305-333A-48CE-A1CA-A433E98F6468}" dt="2023-10-29T16:11:39.988" v="5057"/>
          <ac:spMkLst>
            <pc:docMk/>
            <pc:sldMk cId="1201396063" sldId="292"/>
            <ac:spMk id="28" creationId="{0C55B4F5-13CB-4D8E-9FFE-87EDCDB991CA}"/>
          </ac:spMkLst>
        </pc:spChg>
        <pc:grpChg chg="add del mod">
          <ac:chgData name="Technique Areflec" userId="df46fe25-2726-464a-8220-4e8fc8c9eb8a" providerId="ADAL" clId="{8DBA7305-333A-48CE-A1CA-A433E98F6468}" dt="2023-10-29T16:18:35.145" v="5130" actId="21"/>
          <ac:grpSpMkLst>
            <pc:docMk/>
            <pc:sldMk cId="1201396063" sldId="292"/>
            <ac:grpSpMk id="3" creationId="{EF63C0F2-1A02-B7C3-66EA-E32371FD26A4}"/>
          </ac:grpSpMkLst>
        </pc:grpChg>
        <pc:grpChg chg="del">
          <ac:chgData name="Technique Areflec" userId="df46fe25-2726-464a-8220-4e8fc8c9eb8a" providerId="ADAL" clId="{8DBA7305-333A-48CE-A1CA-A433E98F6468}" dt="2023-10-28T14:48:41.383" v="4869" actId="478"/>
          <ac:grpSpMkLst>
            <pc:docMk/>
            <pc:sldMk cId="1201396063" sldId="292"/>
            <ac:grpSpMk id="26" creationId="{BE6BCC72-BB2C-B326-30B6-D069F45C0705}"/>
          </ac:grpSpMkLst>
        </pc:grpChg>
        <pc:graphicFrameChg chg="del">
          <ac:chgData name="Technique Areflec" userId="df46fe25-2726-464a-8220-4e8fc8c9eb8a" providerId="ADAL" clId="{8DBA7305-333A-48CE-A1CA-A433E98F6468}" dt="2023-10-28T15:05:05.182" v="5020" actId="478"/>
          <ac:graphicFrameMkLst>
            <pc:docMk/>
            <pc:sldMk cId="1201396063" sldId="292"/>
            <ac:graphicFrameMk id="25" creationId="{523BF952-5748-64A0-F503-8CD9C060B70A}"/>
          </ac:graphicFrameMkLst>
        </pc:graphicFrameChg>
        <pc:picChg chg="add mod modCrop">
          <ac:chgData name="Technique Areflec" userId="df46fe25-2726-464a-8220-4e8fc8c9eb8a" providerId="ADAL" clId="{8DBA7305-333A-48CE-A1CA-A433E98F6468}" dt="2023-10-29T16:11:49.442" v="5058" actId="732"/>
          <ac:picMkLst>
            <pc:docMk/>
            <pc:sldMk cId="1201396063" sldId="292"/>
            <ac:picMk id="5" creationId="{61F6E989-5C5D-D4F9-4F6A-69D058589E33}"/>
          </ac:picMkLst>
        </pc:picChg>
        <pc:picChg chg="add del mod">
          <ac:chgData name="Technique Areflec" userId="df46fe25-2726-464a-8220-4e8fc8c9eb8a" providerId="ADAL" clId="{8DBA7305-333A-48CE-A1CA-A433E98F6468}" dt="2023-10-29T16:18:35.145" v="5130" actId="21"/>
          <ac:picMkLst>
            <pc:docMk/>
            <pc:sldMk cId="1201396063" sldId="292"/>
            <ac:picMk id="30" creationId="{A704281C-2FA9-098D-D118-06BCA868C707}"/>
          </ac:picMkLst>
        </pc:picChg>
      </pc:sldChg>
      <pc:sldChg chg="delSp add del mod">
        <pc:chgData name="Technique Areflec" userId="df46fe25-2726-464a-8220-4e8fc8c9eb8a" providerId="ADAL" clId="{8DBA7305-333A-48CE-A1CA-A433E98F6468}" dt="2023-10-29T17:04:42.313" v="5241" actId="47"/>
        <pc:sldMkLst>
          <pc:docMk/>
          <pc:sldMk cId="3850265975" sldId="293"/>
        </pc:sldMkLst>
        <pc:grpChg chg="del">
          <ac:chgData name="Technique Areflec" userId="df46fe25-2726-464a-8220-4e8fc8c9eb8a" providerId="ADAL" clId="{8DBA7305-333A-48CE-A1CA-A433E98F6468}" dt="2023-10-28T14:48:42.534" v="4870" actId="478"/>
          <ac:grpSpMkLst>
            <pc:docMk/>
            <pc:sldMk cId="3850265975" sldId="293"/>
            <ac:grpSpMk id="26" creationId="{BE6BCC72-BB2C-B326-30B6-D069F45C0705}"/>
          </ac:grpSpMkLst>
        </pc:grpChg>
      </pc:sldChg>
      <pc:sldChg chg="addSp delSp modSp new mod">
        <pc:chgData name="Technique Areflec" userId="df46fe25-2726-464a-8220-4e8fc8c9eb8a" providerId="ADAL" clId="{8DBA7305-333A-48CE-A1CA-A433E98F6468}" dt="2023-10-30T05:11:15.857" v="7076" actId="20577"/>
        <pc:sldMkLst>
          <pc:docMk/>
          <pc:sldMk cId="4226895575" sldId="294"/>
        </pc:sldMkLst>
        <pc:spChg chg="del">
          <ac:chgData name="Technique Areflec" userId="df46fe25-2726-464a-8220-4e8fc8c9eb8a" providerId="ADAL" clId="{8DBA7305-333A-48CE-A1CA-A433E98F6468}" dt="2023-10-29T16:15:16.037" v="5072" actId="478"/>
          <ac:spMkLst>
            <pc:docMk/>
            <pc:sldMk cId="4226895575" sldId="294"/>
            <ac:spMk id="2" creationId="{4FFDF64D-1E57-E5A5-0600-ECD71A5B6890}"/>
          </ac:spMkLst>
        </pc:spChg>
        <pc:spChg chg="del">
          <ac:chgData name="Technique Areflec" userId="df46fe25-2726-464a-8220-4e8fc8c9eb8a" providerId="ADAL" clId="{8DBA7305-333A-48CE-A1CA-A433E98F6468}" dt="2023-10-29T16:15:17.969" v="5073" actId="478"/>
          <ac:spMkLst>
            <pc:docMk/>
            <pc:sldMk cId="4226895575" sldId="294"/>
            <ac:spMk id="3" creationId="{680622AC-3987-1419-38A3-275594B155AA}"/>
          </ac:spMkLst>
        </pc:spChg>
        <pc:spChg chg="mod">
          <ac:chgData name="Technique Areflec" userId="df46fe25-2726-464a-8220-4e8fc8c9eb8a" providerId="ADAL" clId="{8DBA7305-333A-48CE-A1CA-A433E98F6468}" dt="2023-10-30T05:10:30.619" v="7060" actId="2711"/>
          <ac:spMkLst>
            <pc:docMk/>
            <pc:sldMk cId="4226895575" sldId="294"/>
            <ac:spMk id="4" creationId="{5DD0FFAC-050A-45FC-3FA2-AE90133AA7E9}"/>
          </ac:spMkLst>
        </pc:spChg>
        <pc:spChg chg="add del mod">
          <ac:chgData name="Technique Areflec" userId="df46fe25-2726-464a-8220-4e8fc8c9eb8a" providerId="ADAL" clId="{8DBA7305-333A-48CE-A1CA-A433E98F6468}" dt="2023-10-30T05:10:30.619" v="7060" actId="2711"/>
          <ac:spMkLst>
            <pc:docMk/>
            <pc:sldMk cId="4226895575" sldId="294"/>
            <ac:spMk id="5" creationId="{53BD90F5-B9E3-413A-8928-A077E64E8DC4}"/>
          </ac:spMkLst>
        </pc:spChg>
        <pc:spChg chg="add mod">
          <ac:chgData name="Technique Areflec" userId="df46fe25-2726-464a-8220-4e8fc8c9eb8a" providerId="ADAL" clId="{8DBA7305-333A-48CE-A1CA-A433E98F6468}" dt="2023-10-30T05:11:15.857" v="7076" actId="20577"/>
          <ac:spMkLst>
            <pc:docMk/>
            <pc:sldMk cId="4226895575" sldId="294"/>
            <ac:spMk id="6" creationId="{ECD04159-DE58-E435-62E3-8E09DCDA9E96}"/>
          </ac:spMkLst>
        </pc:spChg>
        <pc:spChg chg="mod">
          <ac:chgData name="Technique Areflec" userId="df46fe25-2726-464a-8220-4e8fc8c9eb8a" providerId="ADAL" clId="{8DBA7305-333A-48CE-A1CA-A433E98F6468}" dt="2023-10-30T04:30:59.549" v="6174" actId="1076"/>
          <ac:spMkLst>
            <pc:docMk/>
            <pc:sldMk cId="4226895575" sldId="294"/>
            <ac:spMk id="8" creationId="{9D18AE79-8EA4-D84D-83AA-AF06CBDBCC2D}"/>
          </ac:spMkLst>
        </pc:spChg>
        <pc:grpChg chg="add mod">
          <ac:chgData name="Technique Areflec" userId="df46fe25-2726-464a-8220-4e8fc8c9eb8a" providerId="ADAL" clId="{8DBA7305-333A-48CE-A1CA-A433E98F6468}" dt="2023-10-30T05:10:30.619" v="7060" actId="2711"/>
          <ac:grpSpMkLst>
            <pc:docMk/>
            <pc:sldMk cId="4226895575" sldId="294"/>
            <ac:grpSpMk id="7" creationId="{637E556D-6B78-FDC5-490A-91400F6C3463}"/>
          </ac:grpSpMkLst>
        </pc:grpChg>
        <pc:picChg chg="mod">
          <ac:chgData name="Technique Areflec" userId="df46fe25-2726-464a-8220-4e8fc8c9eb8a" providerId="ADAL" clId="{8DBA7305-333A-48CE-A1CA-A433E98F6468}" dt="2023-10-30T04:30:59.549" v="6174" actId="1076"/>
          <ac:picMkLst>
            <pc:docMk/>
            <pc:sldMk cId="4226895575" sldId="294"/>
            <ac:picMk id="9" creationId="{FABB9964-65B4-1EA4-D369-35FCF6FDA43B}"/>
          </ac:picMkLst>
        </pc:picChg>
        <pc:picChg chg="mod">
          <ac:chgData name="Technique Areflec" userId="df46fe25-2726-464a-8220-4e8fc8c9eb8a" providerId="ADAL" clId="{8DBA7305-333A-48CE-A1CA-A433E98F6468}" dt="2023-10-30T04:30:59.549" v="6174" actId="1076"/>
          <ac:picMkLst>
            <pc:docMk/>
            <pc:sldMk cId="4226895575" sldId="294"/>
            <ac:picMk id="10" creationId="{0580D4F1-562C-BEC1-CC67-B397422C345F}"/>
          </ac:picMkLst>
        </pc:picChg>
        <pc:picChg chg="mod">
          <ac:chgData name="Technique Areflec" userId="df46fe25-2726-464a-8220-4e8fc8c9eb8a" providerId="ADAL" clId="{8DBA7305-333A-48CE-A1CA-A433E98F6468}" dt="2023-10-30T04:30:59.549" v="6174" actId="1076"/>
          <ac:picMkLst>
            <pc:docMk/>
            <pc:sldMk cId="4226895575" sldId="294"/>
            <ac:picMk id="11" creationId="{0A87430D-5427-C5C3-0728-598A17AECC1B}"/>
          </ac:picMkLst>
        </pc:picChg>
        <pc:picChg chg="mod">
          <ac:chgData name="Technique Areflec" userId="df46fe25-2726-464a-8220-4e8fc8c9eb8a" providerId="ADAL" clId="{8DBA7305-333A-48CE-A1CA-A433E98F6468}" dt="2023-10-30T04:30:59.549" v="6174" actId="1076"/>
          <ac:picMkLst>
            <pc:docMk/>
            <pc:sldMk cId="4226895575" sldId="294"/>
            <ac:picMk id="12" creationId="{4B2B3E53-ED17-FB16-88E5-7FFC21811E01}"/>
          </ac:picMkLst>
        </pc:picChg>
        <pc:picChg chg="mod">
          <ac:chgData name="Technique Areflec" userId="df46fe25-2726-464a-8220-4e8fc8c9eb8a" providerId="ADAL" clId="{8DBA7305-333A-48CE-A1CA-A433E98F6468}" dt="2023-10-30T04:30:59.549" v="6174" actId="1076"/>
          <ac:picMkLst>
            <pc:docMk/>
            <pc:sldMk cId="4226895575" sldId="294"/>
            <ac:picMk id="13" creationId="{84D66067-EA36-7DF3-513B-AF1026EA6C93}"/>
          </ac:picMkLst>
        </pc:picChg>
        <pc:picChg chg="mod">
          <ac:chgData name="Technique Areflec" userId="df46fe25-2726-464a-8220-4e8fc8c9eb8a" providerId="ADAL" clId="{8DBA7305-333A-48CE-A1CA-A433E98F6468}" dt="2023-10-30T04:30:59.549" v="6174" actId="1076"/>
          <ac:picMkLst>
            <pc:docMk/>
            <pc:sldMk cId="4226895575" sldId="294"/>
            <ac:picMk id="14" creationId="{1206BA85-4069-8B44-8882-66F9AFBCB93E}"/>
          </ac:picMkLst>
        </pc:picChg>
        <pc:picChg chg="mod">
          <ac:chgData name="Technique Areflec" userId="df46fe25-2726-464a-8220-4e8fc8c9eb8a" providerId="ADAL" clId="{8DBA7305-333A-48CE-A1CA-A433E98F6468}" dt="2023-10-30T04:30:59.549" v="6174" actId="1076"/>
          <ac:picMkLst>
            <pc:docMk/>
            <pc:sldMk cId="4226895575" sldId="294"/>
            <ac:picMk id="15" creationId="{575C0338-B0BC-C633-B6AE-7290A7643A41}"/>
          </ac:picMkLst>
        </pc:picChg>
      </pc:sldChg>
      <pc:sldChg chg="addSp delSp modSp add mod">
        <pc:chgData name="Technique Areflec" userId="df46fe25-2726-464a-8220-4e8fc8c9eb8a" providerId="ADAL" clId="{8DBA7305-333A-48CE-A1CA-A433E98F6468}" dt="2023-10-30T05:10:02.481" v="7054" actId="1076"/>
        <pc:sldMkLst>
          <pc:docMk/>
          <pc:sldMk cId="1617191556" sldId="295"/>
        </pc:sldMkLst>
        <pc:spChg chg="add mod">
          <ac:chgData name="Technique Areflec" userId="df46fe25-2726-464a-8220-4e8fc8c9eb8a" providerId="ADAL" clId="{8DBA7305-333A-48CE-A1CA-A433E98F6468}" dt="2023-10-30T05:09:56.324" v="7051" actId="2711"/>
          <ac:spMkLst>
            <pc:docMk/>
            <pc:sldMk cId="1617191556" sldId="295"/>
            <ac:spMk id="2" creationId="{B5D3A339-E394-B895-7EB9-0D2B51AD86B4}"/>
          </ac:spMkLst>
        </pc:spChg>
        <pc:spChg chg="add mod">
          <ac:chgData name="Technique Areflec" userId="df46fe25-2726-464a-8220-4e8fc8c9eb8a" providerId="ADAL" clId="{8DBA7305-333A-48CE-A1CA-A433E98F6468}" dt="2023-10-30T05:09:56.324" v="7051" actId="2711"/>
          <ac:spMkLst>
            <pc:docMk/>
            <pc:sldMk cId="1617191556" sldId="295"/>
            <ac:spMk id="3" creationId="{AADBA949-D8E3-F03F-68EE-3224C2D6F6AB}"/>
          </ac:spMkLst>
        </pc:spChg>
        <pc:spChg chg="del">
          <ac:chgData name="Technique Areflec" userId="df46fe25-2726-464a-8220-4e8fc8c9eb8a" providerId="ADAL" clId="{8DBA7305-333A-48CE-A1CA-A433E98F6468}" dt="2023-10-29T16:15:29.914" v="5076" actId="478"/>
          <ac:spMkLst>
            <pc:docMk/>
            <pc:sldMk cId="1617191556" sldId="295"/>
            <ac:spMk id="4" creationId="{5DD0FFAC-050A-45FC-3FA2-AE90133AA7E9}"/>
          </ac:spMkLst>
        </pc:spChg>
        <pc:spChg chg="del">
          <ac:chgData name="Technique Areflec" userId="df46fe25-2726-464a-8220-4e8fc8c9eb8a" providerId="ADAL" clId="{8DBA7305-333A-48CE-A1CA-A433E98F6468}" dt="2023-10-29T16:15:29.914" v="5076" actId="478"/>
          <ac:spMkLst>
            <pc:docMk/>
            <pc:sldMk cId="1617191556" sldId="295"/>
            <ac:spMk id="5" creationId="{53BD90F5-B9E3-413A-8928-A077E64E8DC4}"/>
          </ac:spMkLst>
        </pc:spChg>
        <pc:spChg chg="del">
          <ac:chgData name="Technique Areflec" userId="df46fe25-2726-464a-8220-4e8fc8c9eb8a" providerId="ADAL" clId="{8DBA7305-333A-48CE-A1CA-A433E98F6468}" dt="2023-10-29T16:15:29.914" v="5076" actId="478"/>
          <ac:spMkLst>
            <pc:docMk/>
            <pc:sldMk cId="1617191556" sldId="295"/>
            <ac:spMk id="6" creationId="{ECD04159-DE58-E435-62E3-8E09DCDA9E96}"/>
          </ac:spMkLst>
        </pc:spChg>
        <pc:spChg chg="add mod">
          <ac:chgData name="Technique Areflec" userId="df46fe25-2726-464a-8220-4e8fc8c9eb8a" providerId="ADAL" clId="{8DBA7305-333A-48CE-A1CA-A433E98F6468}" dt="2023-10-30T05:10:02.481" v="7054" actId="1076"/>
          <ac:spMkLst>
            <pc:docMk/>
            <pc:sldMk cId="1617191556" sldId="295"/>
            <ac:spMk id="16" creationId="{BE93D6C3-CFA9-7D03-37C4-8E06FC46FA76}"/>
          </ac:spMkLst>
        </pc:spChg>
        <pc:grpChg chg="del">
          <ac:chgData name="Technique Areflec" userId="df46fe25-2726-464a-8220-4e8fc8c9eb8a" providerId="ADAL" clId="{8DBA7305-333A-48CE-A1CA-A433E98F6468}" dt="2023-10-29T16:15:29.914" v="5076" actId="478"/>
          <ac:grpSpMkLst>
            <pc:docMk/>
            <pc:sldMk cId="1617191556" sldId="295"/>
            <ac:grpSpMk id="7" creationId="{637E556D-6B78-FDC5-490A-91400F6C3463}"/>
          </ac:grpSpMkLst>
        </pc:grpChg>
        <pc:picChg chg="add mod">
          <ac:chgData name="Technique Areflec" userId="df46fe25-2726-464a-8220-4e8fc8c9eb8a" providerId="ADAL" clId="{8DBA7305-333A-48CE-A1CA-A433E98F6468}" dt="2023-10-30T05:09:56.324" v="7051" actId="2711"/>
          <ac:picMkLst>
            <pc:docMk/>
            <pc:sldMk cId="1617191556" sldId="295"/>
            <ac:picMk id="17" creationId="{E0F76C79-A56B-42D5-1539-32AE82B36989}"/>
          </ac:picMkLst>
        </pc:picChg>
      </pc:sldChg>
      <pc:sldChg chg="addSp modSp add mod">
        <pc:chgData name="Technique Areflec" userId="df46fe25-2726-464a-8220-4e8fc8c9eb8a" providerId="ADAL" clId="{8DBA7305-333A-48CE-A1CA-A433E98F6468}" dt="2023-10-30T05:09:46.934" v="7050" actId="403"/>
        <pc:sldMkLst>
          <pc:docMk/>
          <pc:sldMk cId="2618167268" sldId="296"/>
        </pc:sldMkLst>
        <pc:spChg chg="mod">
          <ac:chgData name="Technique Areflec" userId="df46fe25-2726-464a-8220-4e8fc8c9eb8a" providerId="ADAL" clId="{8DBA7305-333A-48CE-A1CA-A433E98F6468}" dt="2023-10-30T05:09:42.444" v="7048" actId="2711"/>
          <ac:spMkLst>
            <pc:docMk/>
            <pc:sldMk cId="2618167268" sldId="296"/>
            <ac:spMk id="2" creationId="{B5D3A339-E394-B895-7EB9-0D2B51AD86B4}"/>
          </ac:spMkLst>
        </pc:spChg>
        <pc:spChg chg="add mod">
          <ac:chgData name="Technique Areflec" userId="df46fe25-2726-464a-8220-4e8fc8c9eb8a" providerId="ADAL" clId="{8DBA7305-333A-48CE-A1CA-A433E98F6468}" dt="2023-10-30T05:09:42.444" v="7048" actId="2711"/>
          <ac:spMkLst>
            <pc:docMk/>
            <pc:sldMk cId="2618167268" sldId="296"/>
            <ac:spMk id="3" creationId="{AD34F2D8-A01F-F085-E47D-69B0F55B0280}"/>
          </ac:spMkLst>
        </pc:spChg>
        <pc:spChg chg="add mod">
          <ac:chgData name="Technique Areflec" userId="df46fe25-2726-464a-8220-4e8fc8c9eb8a" providerId="ADAL" clId="{8DBA7305-333A-48CE-A1CA-A433E98F6468}" dt="2023-10-30T05:09:46.934" v="7050" actId="403"/>
          <ac:spMkLst>
            <pc:docMk/>
            <pc:sldMk cId="2618167268" sldId="296"/>
            <ac:spMk id="4" creationId="{5141B7E8-32F3-043B-1A3C-3543481F0091}"/>
          </ac:spMkLst>
        </pc:spChg>
        <pc:graphicFrameChg chg="add mod">
          <ac:chgData name="Technique Areflec" userId="df46fe25-2726-464a-8220-4e8fc8c9eb8a" providerId="ADAL" clId="{8DBA7305-333A-48CE-A1CA-A433E98F6468}" dt="2023-10-30T05:09:42.444" v="7048" actId="2711"/>
          <ac:graphicFrameMkLst>
            <pc:docMk/>
            <pc:sldMk cId="2618167268" sldId="296"/>
            <ac:graphicFrameMk id="5" creationId="{587AE056-A3BE-70AA-41C7-2BD8D01CDDAF}"/>
          </ac:graphicFrameMkLst>
        </pc:graphicFrameChg>
        <pc:graphicFrameChg chg="add mod">
          <ac:chgData name="Technique Areflec" userId="df46fe25-2726-464a-8220-4e8fc8c9eb8a" providerId="ADAL" clId="{8DBA7305-333A-48CE-A1CA-A433E98F6468}" dt="2023-10-30T05:09:42.444" v="7048" actId="2711"/>
          <ac:graphicFrameMkLst>
            <pc:docMk/>
            <pc:sldMk cId="2618167268" sldId="296"/>
            <ac:graphicFrameMk id="6" creationId="{266EB145-B91C-9D4C-4B66-414EE3F39151}"/>
          </ac:graphicFrameMkLst>
        </pc:graphicFrameChg>
        <pc:graphicFrameChg chg="add mod">
          <ac:chgData name="Technique Areflec" userId="df46fe25-2726-464a-8220-4e8fc8c9eb8a" providerId="ADAL" clId="{8DBA7305-333A-48CE-A1CA-A433E98F6468}" dt="2023-10-30T05:09:42.444" v="7048" actId="2711"/>
          <ac:graphicFrameMkLst>
            <pc:docMk/>
            <pc:sldMk cId="2618167268" sldId="296"/>
            <ac:graphicFrameMk id="7" creationId="{EB0407CA-86EC-E10A-B9B8-4B33B7A19E5E}"/>
          </ac:graphicFrameMkLst>
        </pc:graphicFrameChg>
        <pc:graphicFrameChg chg="add mod">
          <ac:chgData name="Technique Areflec" userId="df46fe25-2726-464a-8220-4e8fc8c9eb8a" providerId="ADAL" clId="{8DBA7305-333A-48CE-A1CA-A433E98F6468}" dt="2023-10-30T05:09:42.444" v="7048" actId="2711"/>
          <ac:graphicFrameMkLst>
            <pc:docMk/>
            <pc:sldMk cId="2618167268" sldId="296"/>
            <ac:graphicFrameMk id="8" creationId="{FB5672EF-77EC-173C-B819-4C71C6ECB15D}"/>
          </ac:graphicFrameMkLst>
        </pc:graphicFrameChg>
      </pc:sldChg>
      <pc:sldChg chg="addSp modSp add mod">
        <pc:chgData name="Technique Areflec" userId="df46fe25-2726-464a-8220-4e8fc8c9eb8a" providerId="ADAL" clId="{8DBA7305-333A-48CE-A1CA-A433E98F6468}" dt="2023-10-30T05:09:36.383" v="7047" actId="20577"/>
        <pc:sldMkLst>
          <pc:docMk/>
          <pc:sldMk cId="3470152259" sldId="297"/>
        </pc:sldMkLst>
        <pc:spChg chg="mod">
          <ac:chgData name="Technique Areflec" userId="df46fe25-2726-464a-8220-4e8fc8c9eb8a" providerId="ADAL" clId="{8DBA7305-333A-48CE-A1CA-A433E98F6468}" dt="2023-10-30T05:09:07.786" v="7036" actId="2711"/>
          <ac:spMkLst>
            <pc:docMk/>
            <pc:sldMk cId="3470152259" sldId="297"/>
            <ac:spMk id="2" creationId="{B5D3A339-E394-B895-7EB9-0D2B51AD86B4}"/>
          </ac:spMkLst>
        </pc:spChg>
        <pc:spChg chg="add mod">
          <ac:chgData name="Technique Areflec" userId="df46fe25-2726-464a-8220-4e8fc8c9eb8a" providerId="ADAL" clId="{8DBA7305-333A-48CE-A1CA-A433E98F6468}" dt="2023-10-30T05:09:07.786" v="7036" actId="2711"/>
          <ac:spMkLst>
            <pc:docMk/>
            <pc:sldMk cId="3470152259" sldId="297"/>
            <ac:spMk id="3" creationId="{0962B876-2231-5C12-4AB4-84486EAD947C}"/>
          </ac:spMkLst>
        </pc:spChg>
        <pc:spChg chg="add mod">
          <ac:chgData name="Technique Areflec" userId="df46fe25-2726-464a-8220-4e8fc8c9eb8a" providerId="ADAL" clId="{8DBA7305-333A-48CE-A1CA-A433E98F6468}" dt="2023-10-30T05:09:15.245" v="7038" actId="403"/>
          <ac:spMkLst>
            <pc:docMk/>
            <pc:sldMk cId="3470152259" sldId="297"/>
            <ac:spMk id="4" creationId="{81528C70-9139-698D-61E1-79A6F05BECBE}"/>
          </ac:spMkLst>
        </pc:spChg>
        <pc:spChg chg="add mod">
          <ac:chgData name="Technique Areflec" userId="df46fe25-2726-464a-8220-4e8fc8c9eb8a" providerId="ADAL" clId="{8DBA7305-333A-48CE-A1CA-A433E98F6468}" dt="2023-10-30T05:09:36.383" v="7047" actId="20577"/>
          <ac:spMkLst>
            <pc:docMk/>
            <pc:sldMk cId="3470152259" sldId="297"/>
            <ac:spMk id="5" creationId="{883490E5-ADF2-1512-11CB-1A683AB5FE76}"/>
          </ac:spMkLst>
        </pc:spChg>
        <pc:spChg chg="mod">
          <ac:chgData name="Technique Areflec" userId="df46fe25-2726-464a-8220-4e8fc8c9eb8a" providerId="ADAL" clId="{8DBA7305-333A-48CE-A1CA-A433E98F6468}" dt="2023-10-30T05:09:07.786" v="7036" actId="2711"/>
          <ac:spMkLst>
            <pc:docMk/>
            <pc:sldMk cId="3470152259" sldId="297"/>
            <ac:spMk id="8" creationId="{2858B7AA-703B-DA45-7CA8-ECC966753A9B}"/>
          </ac:spMkLst>
        </pc:spChg>
        <pc:spChg chg="mod">
          <ac:chgData name="Technique Areflec" userId="df46fe25-2726-464a-8220-4e8fc8c9eb8a" providerId="ADAL" clId="{8DBA7305-333A-48CE-A1CA-A433E98F6468}" dt="2023-10-30T05:09:07.786" v="7036" actId="2711"/>
          <ac:spMkLst>
            <pc:docMk/>
            <pc:sldMk cId="3470152259" sldId="297"/>
            <ac:spMk id="9" creationId="{09F8EBD5-AD80-2F52-EA9B-067002B72E5E}"/>
          </ac:spMkLst>
        </pc:spChg>
        <pc:spChg chg="mod">
          <ac:chgData name="Technique Areflec" userId="df46fe25-2726-464a-8220-4e8fc8c9eb8a" providerId="ADAL" clId="{8DBA7305-333A-48CE-A1CA-A433E98F6468}" dt="2023-10-30T05:09:07.786" v="7036" actId="2711"/>
          <ac:spMkLst>
            <pc:docMk/>
            <pc:sldMk cId="3470152259" sldId="297"/>
            <ac:spMk id="10" creationId="{34E5D583-F4E4-2EB9-87F4-D7DD400A6B39}"/>
          </ac:spMkLst>
        </pc:spChg>
        <pc:grpChg chg="add mod">
          <ac:chgData name="Technique Areflec" userId="df46fe25-2726-464a-8220-4e8fc8c9eb8a" providerId="ADAL" clId="{8DBA7305-333A-48CE-A1CA-A433E98F6468}" dt="2023-10-29T16:16:22.035" v="5094"/>
          <ac:grpSpMkLst>
            <pc:docMk/>
            <pc:sldMk cId="3470152259" sldId="297"/>
            <ac:grpSpMk id="6" creationId="{157A53D7-DB4B-0877-7844-3C5D1BBD42C6}"/>
          </ac:grpSpMkLst>
        </pc:grpChg>
        <pc:graphicFrameChg chg="mod">
          <ac:chgData name="Technique Areflec" userId="df46fe25-2726-464a-8220-4e8fc8c9eb8a" providerId="ADAL" clId="{8DBA7305-333A-48CE-A1CA-A433E98F6468}" dt="2023-10-29T16:16:22.035" v="5094"/>
          <ac:graphicFrameMkLst>
            <pc:docMk/>
            <pc:sldMk cId="3470152259" sldId="297"/>
            <ac:graphicFrameMk id="7" creationId="{5EA7FAAA-E609-ED1C-4517-D563065A910D}"/>
          </ac:graphicFrameMkLst>
        </pc:graphicFrameChg>
      </pc:sldChg>
      <pc:sldChg chg="addSp modSp add mod">
        <pc:chgData name="Technique Areflec" userId="df46fe25-2726-464a-8220-4e8fc8c9eb8a" providerId="ADAL" clId="{8DBA7305-333A-48CE-A1CA-A433E98F6468}" dt="2023-10-30T05:09:01.053" v="7035" actId="403"/>
        <pc:sldMkLst>
          <pc:docMk/>
          <pc:sldMk cId="738376427" sldId="298"/>
        </pc:sldMkLst>
        <pc:spChg chg="mod">
          <ac:chgData name="Technique Areflec" userId="df46fe25-2726-464a-8220-4e8fc8c9eb8a" providerId="ADAL" clId="{8DBA7305-333A-48CE-A1CA-A433E98F6468}" dt="2023-10-30T05:08:58.147" v="7034" actId="2711"/>
          <ac:spMkLst>
            <pc:docMk/>
            <pc:sldMk cId="738376427" sldId="298"/>
            <ac:spMk id="2" creationId="{B5D3A339-E394-B895-7EB9-0D2B51AD86B4}"/>
          </ac:spMkLst>
        </pc:spChg>
        <pc:spChg chg="add mod">
          <ac:chgData name="Technique Areflec" userId="df46fe25-2726-464a-8220-4e8fc8c9eb8a" providerId="ADAL" clId="{8DBA7305-333A-48CE-A1CA-A433E98F6468}" dt="2023-10-30T05:08:58.147" v="7034" actId="2711"/>
          <ac:spMkLst>
            <pc:docMk/>
            <pc:sldMk cId="738376427" sldId="298"/>
            <ac:spMk id="3" creationId="{0BAF7BAB-B6EC-BBB6-CE38-C4FE2C822692}"/>
          </ac:spMkLst>
        </pc:spChg>
        <pc:spChg chg="add mod">
          <ac:chgData name="Technique Areflec" userId="df46fe25-2726-464a-8220-4e8fc8c9eb8a" providerId="ADAL" clId="{8DBA7305-333A-48CE-A1CA-A433E98F6468}" dt="2023-10-30T05:08:58.147" v="7034" actId="2711"/>
          <ac:spMkLst>
            <pc:docMk/>
            <pc:sldMk cId="738376427" sldId="298"/>
            <ac:spMk id="5" creationId="{2306A1C4-D5DA-7CCD-61DF-7AAE73D59E67}"/>
          </ac:spMkLst>
        </pc:spChg>
        <pc:spChg chg="add mod">
          <ac:chgData name="Technique Areflec" userId="df46fe25-2726-464a-8220-4e8fc8c9eb8a" providerId="ADAL" clId="{8DBA7305-333A-48CE-A1CA-A433E98F6468}" dt="2023-10-30T05:08:58.147" v="7034" actId="2711"/>
          <ac:spMkLst>
            <pc:docMk/>
            <pc:sldMk cId="738376427" sldId="298"/>
            <ac:spMk id="6" creationId="{2CD0D80E-4C2C-4323-4DCE-C6E2F564E78A}"/>
          </ac:spMkLst>
        </pc:spChg>
        <pc:spChg chg="add mod">
          <ac:chgData name="Technique Areflec" userId="df46fe25-2726-464a-8220-4e8fc8c9eb8a" providerId="ADAL" clId="{8DBA7305-333A-48CE-A1CA-A433E98F6468}" dt="2023-10-30T05:08:58.147" v="7034" actId="2711"/>
          <ac:spMkLst>
            <pc:docMk/>
            <pc:sldMk cId="738376427" sldId="298"/>
            <ac:spMk id="7" creationId="{96731478-4A63-BC3C-43A3-BCA7B2ED35B4}"/>
          </ac:spMkLst>
        </pc:spChg>
        <pc:spChg chg="add mod">
          <ac:chgData name="Technique Areflec" userId="df46fe25-2726-464a-8220-4e8fc8c9eb8a" providerId="ADAL" clId="{8DBA7305-333A-48CE-A1CA-A433E98F6468}" dt="2023-10-30T05:09:01.053" v="7035" actId="403"/>
          <ac:spMkLst>
            <pc:docMk/>
            <pc:sldMk cId="738376427" sldId="298"/>
            <ac:spMk id="8" creationId="{1A85A2E7-FD93-7C76-E88F-755A25179850}"/>
          </ac:spMkLst>
        </pc:spChg>
        <pc:graphicFrameChg chg="add mod">
          <ac:chgData name="Technique Areflec" userId="df46fe25-2726-464a-8220-4e8fc8c9eb8a" providerId="ADAL" clId="{8DBA7305-333A-48CE-A1CA-A433E98F6468}" dt="2023-10-30T05:08:58.147" v="7034" actId="2711"/>
          <ac:graphicFrameMkLst>
            <pc:docMk/>
            <pc:sldMk cId="738376427" sldId="298"/>
            <ac:graphicFrameMk id="4" creationId="{C985132F-4166-63FF-0760-E450AC18C120}"/>
          </ac:graphicFrameMkLst>
        </pc:graphicFrameChg>
      </pc:sldChg>
      <pc:sldChg chg="addSp modSp add mod">
        <pc:chgData name="Technique Areflec" userId="df46fe25-2726-464a-8220-4e8fc8c9eb8a" providerId="ADAL" clId="{8DBA7305-333A-48CE-A1CA-A433E98F6468}" dt="2023-10-30T05:08:53.046" v="7033" actId="403"/>
        <pc:sldMkLst>
          <pc:docMk/>
          <pc:sldMk cId="1387523134" sldId="299"/>
        </pc:sldMkLst>
        <pc:spChg chg="mod">
          <ac:chgData name="Technique Areflec" userId="df46fe25-2726-464a-8220-4e8fc8c9eb8a" providerId="ADAL" clId="{8DBA7305-333A-48CE-A1CA-A433E98F6468}" dt="2023-10-30T05:08:49.312" v="7032" actId="2711"/>
          <ac:spMkLst>
            <pc:docMk/>
            <pc:sldMk cId="1387523134" sldId="299"/>
            <ac:spMk id="2" creationId="{B5D3A339-E394-B895-7EB9-0D2B51AD86B4}"/>
          </ac:spMkLst>
        </pc:spChg>
        <pc:spChg chg="add mod">
          <ac:chgData name="Technique Areflec" userId="df46fe25-2726-464a-8220-4e8fc8c9eb8a" providerId="ADAL" clId="{8DBA7305-333A-48CE-A1CA-A433E98F6468}" dt="2023-10-30T05:08:49.312" v="7032" actId="2711"/>
          <ac:spMkLst>
            <pc:docMk/>
            <pc:sldMk cId="1387523134" sldId="299"/>
            <ac:spMk id="3" creationId="{C31FCD3A-FB78-5D4E-CC10-40F3C8D7EF8F}"/>
          </ac:spMkLst>
        </pc:spChg>
        <pc:spChg chg="add mod">
          <ac:chgData name="Technique Areflec" userId="df46fe25-2726-464a-8220-4e8fc8c9eb8a" providerId="ADAL" clId="{8DBA7305-333A-48CE-A1CA-A433E98F6468}" dt="2023-10-30T05:08:49.312" v="7032" actId="2711"/>
          <ac:spMkLst>
            <pc:docMk/>
            <pc:sldMk cId="1387523134" sldId="299"/>
            <ac:spMk id="5" creationId="{AD7217F8-94E3-CFD8-1A16-78C5D4459A4F}"/>
          </ac:spMkLst>
        </pc:spChg>
        <pc:spChg chg="add mod">
          <ac:chgData name="Technique Areflec" userId="df46fe25-2726-464a-8220-4e8fc8c9eb8a" providerId="ADAL" clId="{8DBA7305-333A-48CE-A1CA-A433E98F6468}" dt="2023-10-30T05:08:49.312" v="7032" actId="2711"/>
          <ac:spMkLst>
            <pc:docMk/>
            <pc:sldMk cId="1387523134" sldId="299"/>
            <ac:spMk id="6" creationId="{5DFC9CA7-A19D-27C2-39BA-3641601626A2}"/>
          </ac:spMkLst>
        </pc:spChg>
        <pc:spChg chg="add mod">
          <ac:chgData name="Technique Areflec" userId="df46fe25-2726-464a-8220-4e8fc8c9eb8a" providerId="ADAL" clId="{8DBA7305-333A-48CE-A1CA-A433E98F6468}" dt="2023-10-30T05:08:49.312" v="7032" actId="2711"/>
          <ac:spMkLst>
            <pc:docMk/>
            <pc:sldMk cId="1387523134" sldId="299"/>
            <ac:spMk id="7" creationId="{62AC552E-5B99-44FD-951A-CABF107052E1}"/>
          </ac:spMkLst>
        </pc:spChg>
        <pc:spChg chg="add mod">
          <ac:chgData name="Technique Areflec" userId="df46fe25-2726-464a-8220-4e8fc8c9eb8a" providerId="ADAL" clId="{8DBA7305-333A-48CE-A1CA-A433E98F6468}" dt="2023-10-30T05:08:53.046" v="7033" actId="403"/>
          <ac:spMkLst>
            <pc:docMk/>
            <pc:sldMk cId="1387523134" sldId="299"/>
            <ac:spMk id="8" creationId="{E87A3DFE-4E3A-21FC-2D48-035BDCBE4F1C}"/>
          </ac:spMkLst>
        </pc:spChg>
        <pc:graphicFrameChg chg="add mod">
          <ac:chgData name="Technique Areflec" userId="df46fe25-2726-464a-8220-4e8fc8c9eb8a" providerId="ADAL" clId="{8DBA7305-333A-48CE-A1CA-A433E98F6468}" dt="2023-10-30T05:08:49.312" v="7032" actId="2711"/>
          <ac:graphicFrameMkLst>
            <pc:docMk/>
            <pc:sldMk cId="1387523134" sldId="299"/>
            <ac:graphicFrameMk id="4" creationId="{DE1228D9-0D30-AD77-B943-82A89F56CC94}"/>
          </ac:graphicFrameMkLst>
        </pc:graphicFrameChg>
      </pc:sldChg>
      <pc:sldChg chg="addSp modSp add mod">
        <pc:chgData name="Technique Areflec" userId="df46fe25-2726-464a-8220-4e8fc8c9eb8a" providerId="ADAL" clId="{8DBA7305-333A-48CE-A1CA-A433E98F6468}" dt="2023-10-30T05:08:39.198" v="7031" actId="403"/>
        <pc:sldMkLst>
          <pc:docMk/>
          <pc:sldMk cId="2986871503" sldId="300"/>
        </pc:sldMkLst>
        <pc:spChg chg="mod">
          <ac:chgData name="Technique Areflec" userId="df46fe25-2726-464a-8220-4e8fc8c9eb8a" providerId="ADAL" clId="{8DBA7305-333A-48CE-A1CA-A433E98F6468}" dt="2023-10-30T05:08:29.994" v="7027" actId="2711"/>
          <ac:spMkLst>
            <pc:docMk/>
            <pc:sldMk cId="2986871503" sldId="300"/>
            <ac:spMk id="2" creationId="{B5D3A339-E394-B895-7EB9-0D2B51AD86B4}"/>
          </ac:spMkLst>
        </pc:spChg>
        <pc:spChg chg="add mod">
          <ac:chgData name="Technique Areflec" userId="df46fe25-2726-464a-8220-4e8fc8c9eb8a" providerId="ADAL" clId="{8DBA7305-333A-48CE-A1CA-A433E98F6468}" dt="2023-10-30T05:08:29.994" v="7027" actId="2711"/>
          <ac:spMkLst>
            <pc:docMk/>
            <pc:sldMk cId="2986871503" sldId="300"/>
            <ac:spMk id="3" creationId="{E767A2A5-D909-653F-56C9-64E2D5AC7CAC}"/>
          </ac:spMkLst>
        </pc:spChg>
        <pc:spChg chg="add mod">
          <ac:chgData name="Technique Areflec" userId="df46fe25-2726-464a-8220-4e8fc8c9eb8a" providerId="ADAL" clId="{8DBA7305-333A-48CE-A1CA-A433E98F6468}" dt="2023-10-30T05:08:33.439" v="7029" actId="403"/>
          <ac:spMkLst>
            <pc:docMk/>
            <pc:sldMk cId="2986871503" sldId="300"/>
            <ac:spMk id="4" creationId="{1A68ABFC-9D73-80E6-B30E-F6C291DAF26A}"/>
          </ac:spMkLst>
        </pc:spChg>
        <pc:spChg chg="add mod">
          <ac:chgData name="Technique Areflec" userId="df46fe25-2726-464a-8220-4e8fc8c9eb8a" providerId="ADAL" clId="{8DBA7305-333A-48CE-A1CA-A433E98F6468}" dt="2023-10-30T05:08:36.464" v="7030" actId="403"/>
          <ac:spMkLst>
            <pc:docMk/>
            <pc:sldMk cId="2986871503" sldId="300"/>
            <ac:spMk id="7" creationId="{FF6B0304-6B81-86CC-EEBF-444232F97E2A}"/>
          </ac:spMkLst>
        </pc:spChg>
        <pc:spChg chg="add mod">
          <ac:chgData name="Technique Areflec" userId="df46fe25-2726-464a-8220-4e8fc8c9eb8a" providerId="ADAL" clId="{8DBA7305-333A-48CE-A1CA-A433E98F6468}" dt="2023-10-30T05:08:39.198" v="7031" actId="403"/>
          <ac:spMkLst>
            <pc:docMk/>
            <pc:sldMk cId="2986871503" sldId="300"/>
            <ac:spMk id="8" creationId="{0FDB0D59-AA77-6573-F94E-811321E5526E}"/>
          </ac:spMkLst>
        </pc:spChg>
        <pc:picChg chg="add mod">
          <ac:chgData name="Technique Areflec" userId="df46fe25-2726-464a-8220-4e8fc8c9eb8a" providerId="ADAL" clId="{8DBA7305-333A-48CE-A1CA-A433E98F6468}" dt="2023-10-29T16:17:07.368" v="5109"/>
          <ac:picMkLst>
            <pc:docMk/>
            <pc:sldMk cId="2986871503" sldId="300"/>
            <ac:picMk id="5" creationId="{A1D76782-9C55-395F-5653-82927B6E52BC}"/>
          </ac:picMkLst>
        </pc:picChg>
        <pc:picChg chg="add mod">
          <ac:chgData name="Technique Areflec" userId="df46fe25-2726-464a-8220-4e8fc8c9eb8a" providerId="ADAL" clId="{8DBA7305-333A-48CE-A1CA-A433E98F6468}" dt="2023-10-29T16:17:07.368" v="5109"/>
          <ac:picMkLst>
            <pc:docMk/>
            <pc:sldMk cId="2986871503" sldId="300"/>
            <ac:picMk id="6" creationId="{4ABC12C8-DF3C-30D9-0400-82F426F423E1}"/>
          </ac:picMkLst>
        </pc:picChg>
        <pc:picChg chg="add mod">
          <ac:chgData name="Technique Areflec" userId="df46fe25-2726-464a-8220-4e8fc8c9eb8a" providerId="ADAL" clId="{8DBA7305-333A-48CE-A1CA-A433E98F6468}" dt="2023-10-29T16:17:07.368" v="5109"/>
          <ac:picMkLst>
            <pc:docMk/>
            <pc:sldMk cId="2986871503" sldId="300"/>
            <ac:picMk id="9" creationId="{13506509-B9DE-1D1B-B3CF-1825BD53EB4F}"/>
          </ac:picMkLst>
        </pc:picChg>
        <pc:cxnChg chg="add mod">
          <ac:chgData name="Technique Areflec" userId="df46fe25-2726-464a-8220-4e8fc8c9eb8a" providerId="ADAL" clId="{8DBA7305-333A-48CE-A1CA-A433E98F6468}" dt="2023-10-30T05:08:39.198" v="7031" actId="403"/>
          <ac:cxnSpMkLst>
            <pc:docMk/>
            <pc:sldMk cId="2986871503" sldId="300"/>
            <ac:cxnSpMk id="10" creationId="{8C4FD75D-BFB3-A3E7-D355-2A2E0E37974D}"/>
          </ac:cxnSpMkLst>
        </pc:cxnChg>
        <pc:cxnChg chg="add mod">
          <ac:chgData name="Technique Areflec" userId="df46fe25-2726-464a-8220-4e8fc8c9eb8a" providerId="ADAL" clId="{8DBA7305-333A-48CE-A1CA-A433E98F6468}" dt="2023-10-30T05:08:36.464" v="7030" actId="403"/>
          <ac:cxnSpMkLst>
            <pc:docMk/>
            <pc:sldMk cId="2986871503" sldId="300"/>
            <ac:cxnSpMk id="11" creationId="{17CD405B-1FDB-782C-98DB-9533CFC8E33E}"/>
          </ac:cxnSpMkLst>
        </pc:cxnChg>
      </pc:sldChg>
      <pc:sldChg chg="addSp modSp add mod">
        <pc:chgData name="Technique Areflec" userId="df46fe25-2726-464a-8220-4e8fc8c9eb8a" providerId="ADAL" clId="{8DBA7305-333A-48CE-A1CA-A433E98F6468}" dt="2023-10-30T05:08:18.621" v="7026" actId="404"/>
        <pc:sldMkLst>
          <pc:docMk/>
          <pc:sldMk cId="3239199772" sldId="301"/>
        </pc:sldMkLst>
        <pc:spChg chg="mod">
          <ac:chgData name="Technique Areflec" userId="df46fe25-2726-464a-8220-4e8fc8c9eb8a" providerId="ADAL" clId="{8DBA7305-333A-48CE-A1CA-A433E98F6468}" dt="2023-10-30T05:08:03.459" v="7023" actId="2711"/>
          <ac:spMkLst>
            <pc:docMk/>
            <pc:sldMk cId="3239199772" sldId="301"/>
            <ac:spMk id="2" creationId="{B5D3A339-E394-B895-7EB9-0D2B51AD86B4}"/>
          </ac:spMkLst>
        </pc:spChg>
        <pc:spChg chg="add mod">
          <ac:chgData name="Technique Areflec" userId="df46fe25-2726-464a-8220-4e8fc8c9eb8a" providerId="ADAL" clId="{8DBA7305-333A-48CE-A1CA-A433E98F6468}" dt="2023-10-30T05:08:03.459" v="7023" actId="2711"/>
          <ac:spMkLst>
            <pc:docMk/>
            <pc:sldMk cId="3239199772" sldId="301"/>
            <ac:spMk id="3" creationId="{977792E8-74F3-F893-67AB-D771959E2B7D}"/>
          </ac:spMkLst>
        </pc:spChg>
        <pc:spChg chg="add mod">
          <ac:chgData name="Technique Areflec" userId="df46fe25-2726-464a-8220-4e8fc8c9eb8a" providerId="ADAL" clId="{8DBA7305-333A-48CE-A1CA-A433E98F6468}" dt="2023-10-30T05:08:12.247" v="7025" actId="403"/>
          <ac:spMkLst>
            <pc:docMk/>
            <pc:sldMk cId="3239199772" sldId="301"/>
            <ac:spMk id="4" creationId="{A2A6053E-4EBA-868A-9EE0-D13F3493D5D9}"/>
          </ac:spMkLst>
        </pc:spChg>
        <pc:spChg chg="add mod">
          <ac:chgData name="Technique Areflec" userId="df46fe25-2726-464a-8220-4e8fc8c9eb8a" providerId="ADAL" clId="{8DBA7305-333A-48CE-A1CA-A433E98F6468}" dt="2023-10-30T05:08:18.621" v="7026" actId="404"/>
          <ac:spMkLst>
            <pc:docMk/>
            <pc:sldMk cId="3239199772" sldId="301"/>
            <ac:spMk id="6" creationId="{872939A0-5208-AD40-2A18-973BF95D7FD1}"/>
          </ac:spMkLst>
        </pc:spChg>
        <pc:graphicFrameChg chg="add mod">
          <ac:chgData name="Technique Areflec" userId="df46fe25-2726-464a-8220-4e8fc8c9eb8a" providerId="ADAL" clId="{8DBA7305-333A-48CE-A1CA-A433E98F6468}" dt="2023-10-29T16:17:17.624" v="5112"/>
          <ac:graphicFrameMkLst>
            <pc:docMk/>
            <pc:sldMk cId="3239199772" sldId="301"/>
            <ac:graphicFrameMk id="5" creationId="{29AA0BD2-2CB1-5074-BBE0-A5ACDD0866C5}"/>
          </ac:graphicFrameMkLst>
        </pc:graphicFrameChg>
        <pc:picChg chg="add mod">
          <ac:chgData name="Technique Areflec" userId="df46fe25-2726-464a-8220-4e8fc8c9eb8a" providerId="ADAL" clId="{8DBA7305-333A-48CE-A1CA-A433E98F6468}" dt="2023-10-29T16:17:17.624" v="5112"/>
          <ac:picMkLst>
            <pc:docMk/>
            <pc:sldMk cId="3239199772" sldId="301"/>
            <ac:picMk id="7" creationId="{2D564AD0-7E7D-9331-714F-F4ED35AACCB9}"/>
          </ac:picMkLst>
        </pc:picChg>
      </pc:sldChg>
      <pc:sldChg chg="add del">
        <pc:chgData name="Technique Areflec" userId="df46fe25-2726-464a-8220-4e8fc8c9eb8a" providerId="ADAL" clId="{8DBA7305-333A-48CE-A1CA-A433E98F6468}" dt="2023-10-29T16:16:38.924" v="5100"/>
        <pc:sldMkLst>
          <pc:docMk/>
          <pc:sldMk cId="1783340265" sldId="302"/>
        </pc:sldMkLst>
      </pc:sldChg>
      <pc:sldChg chg="addSp modSp add">
        <pc:chgData name="Technique Areflec" userId="df46fe25-2726-464a-8220-4e8fc8c9eb8a" providerId="ADAL" clId="{8DBA7305-333A-48CE-A1CA-A433E98F6468}" dt="2023-10-30T05:07:57.094" v="7022" actId="403"/>
        <pc:sldMkLst>
          <pc:docMk/>
          <pc:sldMk cId="2374317565" sldId="302"/>
        </pc:sldMkLst>
        <pc:spChg chg="mod">
          <ac:chgData name="Technique Areflec" userId="df46fe25-2726-464a-8220-4e8fc8c9eb8a" providerId="ADAL" clId="{8DBA7305-333A-48CE-A1CA-A433E98F6468}" dt="2023-10-30T05:07:57.094" v="7022" actId="403"/>
          <ac:spMkLst>
            <pc:docMk/>
            <pc:sldMk cId="2374317565" sldId="302"/>
            <ac:spMk id="2" creationId="{B5D3A339-E394-B895-7EB9-0D2B51AD86B4}"/>
          </ac:spMkLst>
        </pc:spChg>
        <pc:spChg chg="add mod">
          <ac:chgData name="Technique Areflec" userId="df46fe25-2726-464a-8220-4e8fc8c9eb8a" providerId="ADAL" clId="{8DBA7305-333A-48CE-A1CA-A433E98F6468}" dt="2023-10-30T05:07:57.094" v="7022" actId="403"/>
          <ac:spMkLst>
            <pc:docMk/>
            <pc:sldMk cId="2374317565" sldId="302"/>
            <ac:spMk id="3" creationId="{A226C2F0-EA14-CACD-6BE8-C8C767E32AAC}"/>
          </ac:spMkLst>
        </pc:spChg>
        <pc:spChg chg="add mod">
          <ac:chgData name="Technique Areflec" userId="df46fe25-2726-464a-8220-4e8fc8c9eb8a" providerId="ADAL" clId="{8DBA7305-333A-48CE-A1CA-A433E98F6468}" dt="2023-10-30T05:07:57.094" v="7022" actId="403"/>
          <ac:spMkLst>
            <pc:docMk/>
            <pc:sldMk cId="2374317565" sldId="302"/>
            <ac:spMk id="4" creationId="{3A10E1D5-3DA1-C380-6B9F-6FC7D2F59DE9}"/>
          </ac:spMkLst>
        </pc:spChg>
        <pc:graphicFrameChg chg="add mod">
          <ac:chgData name="Technique Areflec" userId="df46fe25-2726-464a-8220-4e8fc8c9eb8a" providerId="ADAL" clId="{8DBA7305-333A-48CE-A1CA-A433E98F6468}" dt="2023-10-30T05:07:57.094" v="7022" actId="403"/>
          <ac:graphicFrameMkLst>
            <pc:docMk/>
            <pc:sldMk cId="2374317565" sldId="302"/>
            <ac:graphicFrameMk id="5" creationId="{3907E7AD-9082-094B-F43F-A54DA317E2DC}"/>
          </ac:graphicFrameMkLst>
        </pc:graphicFrameChg>
        <pc:graphicFrameChg chg="add mod">
          <ac:chgData name="Technique Areflec" userId="df46fe25-2726-464a-8220-4e8fc8c9eb8a" providerId="ADAL" clId="{8DBA7305-333A-48CE-A1CA-A433E98F6468}" dt="2023-10-30T05:07:57.094" v="7022" actId="403"/>
          <ac:graphicFrameMkLst>
            <pc:docMk/>
            <pc:sldMk cId="2374317565" sldId="302"/>
            <ac:graphicFrameMk id="6" creationId="{F9FF73A7-9108-6A94-B466-FE0BCF8EDCD2}"/>
          </ac:graphicFrameMkLst>
        </pc:graphicFrameChg>
      </pc:sldChg>
      <pc:sldChg chg="addSp delSp modSp add mod">
        <pc:chgData name="Technique Areflec" userId="df46fe25-2726-464a-8220-4e8fc8c9eb8a" providerId="ADAL" clId="{8DBA7305-333A-48CE-A1CA-A433E98F6468}" dt="2023-10-30T05:07:46.356" v="7020" actId="1076"/>
        <pc:sldMkLst>
          <pc:docMk/>
          <pc:sldMk cId="3958453244" sldId="303"/>
        </pc:sldMkLst>
        <pc:spChg chg="mod">
          <ac:chgData name="Technique Areflec" userId="df46fe25-2726-464a-8220-4e8fc8c9eb8a" providerId="ADAL" clId="{8DBA7305-333A-48CE-A1CA-A433E98F6468}" dt="2023-10-30T05:07:42.541" v="7019" actId="403"/>
          <ac:spMkLst>
            <pc:docMk/>
            <pc:sldMk cId="3958453244" sldId="303"/>
            <ac:spMk id="2" creationId="{B5D3A339-E394-B895-7EB9-0D2B51AD86B4}"/>
          </ac:spMkLst>
        </pc:spChg>
        <pc:spChg chg="add mod">
          <ac:chgData name="Technique Areflec" userId="df46fe25-2726-464a-8220-4e8fc8c9eb8a" providerId="ADAL" clId="{8DBA7305-333A-48CE-A1CA-A433E98F6468}" dt="2023-10-30T05:07:46.356" v="7020" actId="1076"/>
          <ac:spMkLst>
            <pc:docMk/>
            <pc:sldMk cId="3958453244" sldId="303"/>
            <ac:spMk id="3" creationId="{1E00B8F1-66E8-9456-E063-459BEF447E0F}"/>
          </ac:spMkLst>
        </pc:spChg>
        <pc:spChg chg="add mod">
          <ac:chgData name="Technique Areflec" userId="df46fe25-2726-464a-8220-4e8fc8c9eb8a" providerId="ADAL" clId="{8DBA7305-333A-48CE-A1CA-A433E98F6468}" dt="2023-10-30T05:07:42.541" v="7019" actId="403"/>
          <ac:spMkLst>
            <pc:docMk/>
            <pc:sldMk cId="3958453244" sldId="303"/>
            <ac:spMk id="4" creationId="{F80C5DDC-4BC2-DC53-1875-FF77B30A7DA8}"/>
          </ac:spMkLst>
        </pc:spChg>
        <pc:spChg chg="mod">
          <ac:chgData name="Technique Areflec" userId="df46fe25-2726-464a-8220-4e8fc8c9eb8a" providerId="ADAL" clId="{8DBA7305-333A-48CE-A1CA-A433E98F6468}" dt="2023-10-29T16:17:46.301" v="5122"/>
          <ac:spMkLst>
            <pc:docMk/>
            <pc:sldMk cId="3958453244" sldId="303"/>
            <ac:spMk id="8" creationId="{BADBD151-6B93-465D-5C94-94D69214E1E2}"/>
          </ac:spMkLst>
        </pc:spChg>
        <pc:spChg chg="mod">
          <ac:chgData name="Technique Areflec" userId="df46fe25-2726-464a-8220-4e8fc8c9eb8a" providerId="ADAL" clId="{8DBA7305-333A-48CE-A1CA-A433E98F6468}" dt="2023-10-29T16:17:46.301" v="5122"/>
          <ac:spMkLst>
            <pc:docMk/>
            <pc:sldMk cId="3958453244" sldId="303"/>
            <ac:spMk id="9" creationId="{0FFEA953-A732-930D-16B1-851A598A5612}"/>
          </ac:spMkLst>
        </pc:spChg>
        <pc:spChg chg="mod">
          <ac:chgData name="Technique Areflec" userId="df46fe25-2726-464a-8220-4e8fc8c9eb8a" providerId="ADAL" clId="{8DBA7305-333A-48CE-A1CA-A433E98F6468}" dt="2023-10-29T16:17:46.301" v="5122"/>
          <ac:spMkLst>
            <pc:docMk/>
            <pc:sldMk cId="3958453244" sldId="303"/>
            <ac:spMk id="10" creationId="{338C2B65-FF7B-0B84-B29C-2B2492CB318F}"/>
          </ac:spMkLst>
        </pc:spChg>
        <pc:spChg chg="mod">
          <ac:chgData name="Technique Areflec" userId="df46fe25-2726-464a-8220-4e8fc8c9eb8a" providerId="ADAL" clId="{8DBA7305-333A-48CE-A1CA-A433E98F6468}" dt="2023-10-29T16:17:46.301" v="5122"/>
          <ac:spMkLst>
            <pc:docMk/>
            <pc:sldMk cId="3958453244" sldId="303"/>
            <ac:spMk id="11" creationId="{D5DED709-A84A-B07F-D5A2-CAD2B59BABD9}"/>
          </ac:spMkLst>
        </pc:spChg>
        <pc:spChg chg="mod">
          <ac:chgData name="Technique Areflec" userId="df46fe25-2726-464a-8220-4e8fc8c9eb8a" providerId="ADAL" clId="{8DBA7305-333A-48CE-A1CA-A433E98F6468}" dt="2023-10-29T16:17:46.301" v="5122"/>
          <ac:spMkLst>
            <pc:docMk/>
            <pc:sldMk cId="3958453244" sldId="303"/>
            <ac:spMk id="12" creationId="{7C9032AB-5099-FAF8-0BCD-A54BFE4F988E}"/>
          </ac:spMkLst>
        </pc:spChg>
        <pc:spChg chg="mod">
          <ac:chgData name="Technique Areflec" userId="df46fe25-2726-464a-8220-4e8fc8c9eb8a" providerId="ADAL" clId="{8DBA7305-333A-48CE-A1CA-A433E98F6468}" dt="2023-10-29T16:17:46.301" v="5122"/>
          <ac:spMkLst>
            <pc:docMk/>
            <pc:sldMk cId="3958453244" sldId="303"/>
            <ac:spMk id="13" creationId="{583973BA-9F75-33AF-45D4-316097F8A4AE}"/>
          </ac:spMkLst>
        </pc:spChg>
        <pc:spChg chg="mod">
          <ac:chgData name="Technique Areflec" userId="df46fe25-2726-464a-8220-4e8fc8c9eb8a" providerId="ADAL" clId="{8DBA7305-333A-48CE-A1CA-A433E98F6468}" dt="2023-10-29T16:17:46.301" v="5122"/>
          <ac:spMkLst>
            <pc:docMk/>
            <pc:sldMk cId="3958453244" sldId="303"/>
            <ac:spMk id="14" creationId="{59BA95C0-1F9C-20B2-E731-BD9E6A9E2AC8}"/>
          </ac:spMkLst>
        </pc:spChg>
        <pc:spChg chg="mod">
          <ac:chgData name="Technique Areflec" userId="df46fe25-2726-464a-8220-4e8fc8c9eb8a" providerId="ADAL" clId="{8DBA7305-333A-48CE-A1CA-A433E98F6468}" dt="2023-10-29T16:17:46.301" v="5122"/>
          <ac:spMkLst>
            <pc:docMk/>
            <pc:sldMk cId="3958453244" sldId="303"/>
            <ac:spMk id="15" creationId="{FAF3FBC8-D217-9FF4-EBAF-30F0191F77E4}"/>
          </ac:spMkLst>
        </pc:spChg>
        <pc:spChg chg="mod">
          <ac:chgData name="Technique Areflec" userId="df46fe25-2726-464a-8220-4e8fc8c9eb8a" providerId="ADAL" clId="{8DBA7305-333A-48CE-A1CA-A433E98F6468}" dt="2023-10-29T16:17:46.301" v="5122"/>
          <ac:spMkLst>
            <pc:docMk/>
            <pc:sldMk cId="3958453244" sldId="303"/>
            <ac:spMk id="16" creationId="{F9534C0A-DDCD-8B40-C5FD-EB08BFC29CC9}"/>
          </ac:spMkLst>
        </pc:spChg>
        <pc:spChg chg="mod">
          <ac:chgData name="Technique Areflec" userId="df46fe25-2726-464a-8220-4e8fc8c9eb8a" providerId="ADAL" clId="{8DBA7305-333A-48CE-A1CA-A433E98F6468}" dt="2023-10-29T16:17:46.301" v="5122"/>
          <ac:spMkLst>
            <pc:docMk/>
            <pc:sldMk cId="3958453244" sldId="303"/>
            <ac:spMk id="17" creationId="{DDEE483E-0D6F-455F-6FCA-EB4A06E7CBB6}"/>
          </ac:spMkLst>
        </pc:spChg>
        <pc:spChg chg="mod">
          <ac:chgData name="Technique Areflec" userId="df46fe25-2726-464a-8220-4e8fc8c9eb8a" providerId="ADAL" clId="{8DBA7305-333A-48CE-A1CA-A433E98F6468}" dt="2023-10-29T16:17:46.301" v="5122"/>
          <ac:spMkLst>
            <pc:docMk/>
            <pc:sldMk cId="3958453244" sldId="303"/>
            <ac:spMk id="18" creationId="{515227E7-478A-94CA-3C50-D260234CC775}"/>
          </ac:spMkLst>
        </pc:spChg>
        <pc:spChg chg="mod">
          <ac:chgData name="Technique Areflec" userId="df46fe25-2726-464a-8220-4e8fc8c9eb8a" providerId="ADAL" clId="{8DBA7305-333A-48CE-A1CA-A433E98F6468}" dt="2023-10-29T16:17:46.301" v="5122"/>
          <ac:spMkLst>
            <pc:docMk/>
            <pc:sldMk cId="3958453244" sldId="303"/>
            <ac:spMk id="19" creationId="{D9E7E171-02DB-4BBF-8FCC-2A5ADA3CD84C}"/>
          </ac:spMkLst>
        </pc:spChg>
        <pc:spChg chg="mod">
          <ac:chgData name="Technique Areflec" userId="df46fe25-2726-464a-8220-4e8fc8c9eb8a" providerId="ADAL" clId="{8DBA7305-333A-48CE-A1CA-A433E98F6468}" dt="2023-10-29T16:17:46.301" v="5122"/>
          <ac:spMkLst>
            <pc:docMk/>
            <pc:sldMk cId="3958453244" sldId="303"/>
            <ac:spMk id="20" creationId="{9472DC3D-9119-AE5D-CBA2-2C2E7AA47C6B}"/>
          </ac:spMkLst>
        </pc:spChg>
        <pc:spChg chg="mod">
          <ac:chgData name="Technique Areflec" userId="df46fe25-2726-464a-8220-4e8fc8c9eb8a" providerId="ADAL" clId="{8DBA7305-333A-48CE-A1CA-A433E98F6468}" dt="2023-10-29T16:17:46.301" v="5122"/>
          <ac:spMkLst>
            <pc:docMk/>
            <pc:sldMk cId="3958453244" sldId="303"/>
            <ac:spMk id="21" creationId="{85E3BACB-D646-4BDF-7066-C7E760D9089E}"/>
          </ac:spMkLst>
        </pc:spChg>
        <pc:spChg chg="add del mod">
          <ac:chgData name="Technique Areflec" userId="df46fe25-2726-464a-8220-4e8fc8c9eb8a" providerId="ADAL" clId="{8DBA7305-333A-48CE-A1CA-A433E98F6468}" dt="2023-10-30T04:31:59.576" v="6187" actId="478"/>
          <ac:spMkLst>
            <pc:docMk/>
            <pc:sldMk cId="3958453244" sldId="303"/>
            <ac:spMk id="22" creationId="{AA9A5729-56BF-477C-9FBA-521C065C96AB}"/>
          </ac:spMkLst>
        </pc:spChg>
        <pc:spChg chg="add del mod">
          <ac:chgData name="Technique Areflec" userId="df46fe25-2726-464a-8220-4e8fc8c9eb8a" providerId="ADAL" clId="{8DBA7305-333A-48CE-A1CA-A433E98F6468}" dt="2023-10-30T04:31:58.340" v="6186" actId="478"/>
          <ac:spMkLst>
            <pc:docMk/>
            <pc:sldMk cId="3958453244" sldId="303"/>
            <ac:spMk id="23" creationId="{87AEB4B4-6534-28D6-B123-7FF86990F5CC}"/>
          </ac:spMkLst>
        </pc:spChg>
        <pc:grpChg chg="add del mod">
          <ac:chgData name="Technique Areflec" userId="df46fe25-2726-464a-8220-4e8fc8c9eb8a" providerId="ADAL" clId="{8DBA7305-333A-48CE-A1CA-A433E98F6468}" dt="2023-10-30T04:31:56.833" v="6185" actId="478"/>
          <ac:grpSpMkLst>
            <pc:docMk/>
            <pc:sldMk cId="3958453244" sldId="303"/>
            <ac:grpSpMk id="6" creationId="{8CA1A931-E472-738E-D6B6-4FE72ADD164E}"/>
          </ac:grpSpMkLst>
        </pc:grpChg>
        <pc:graphicFrameChg chg="add del mod modGraphic">
          <ac:chgData name="Technique Areflec" userId="df46fe25-2726-464a-8220-4e8fc8c9eb8a" providerId="ADAL" clId="{8DBA7305-333A-48CE-A1CA-A433E98F6468}" dt="2023-10-30T04:32:28.762" v="6199" actId="478"/>
          <ac:graphicFrameMkLst>
            <pc:docMk/>
            <pc:sldMk cId="3958453244" sldId="303"/>
            <ac:graphicFrameMk id="24" creationId="{FC47944E-99EE-6897-AD6F-B95948174C0B}"/>
          </ac:graphicFrameMkLst>
        </pc:graphicFrameChg>
        <pc:picChg chg="add mod">
          <ac:chgData name="Technique Areflec" userId="df46fe25-2726-464a-8220-4e8fc8c9eb8a" providerId="ADAL" clId="{8DBA7305-333A-48CE-A1CA-A433E98F6468}" dt="2023-10-30T05:07:42.541" v="7019" actId="403"/>
          <ac:picMkLst>
            <pc:docMk/>
            <pc:sldMk cId="3958453244" sldId="303"/>
            <ac:picMk id="5" creationId="{33974024-58C9-5541-14BD-D0780BDFE657}"/>
          </ac:picMkLst>
        </pc:picChg>
        <pc:picChg chg="mod">
          <ac:chgData name="Technique Areflec" userId="df46fe25-2726-464a-8220-4e8fc8c9eb8a" providerId="ADAL" clId="{8DBA7305-333A-48CE-A1CA-A433E98F6468}" dt="2023-10-29T16:17:46.301" v="5122"/>
          <ac:picMkLst>
            <pc:docMk/>
            <pc:sldMk cId="3958453244" sldId="303"/>
            <ac:picMk id="7" creationId="{1CCD4889-C9D0-EDCD-0A21-43B619E13190}"/>
          </ac:picMkLst>
        </pc:picChg>
        <pc:picChg chg="add del mod">
          <ac:chgData name="Technique Areflec" userId="df46fe25-2726-464a-8220-4e8fc8c9eb8a" providerId="ADAL" clId="{8DBA7305-333A-48CE-A1CA-A433E98F6468}" dt="2023-10-30T04:35:10.207" v="6378" actId="478"/>
          <ac:picMkLst>
            <pc:docMk/>
            <pc:sldMk cId="3958453244" sldId="303"/>
            <ac:picMk id="26" creationId="{60515472-4F60-261F-446F-6C04CB7F5E00}"/>
          </ac:picMkLst>
        </pc:picChg>
        <pc:picChg chg="add mod modCrop">
          <ac:chgData name="Technique Areflec" userId="df46fe25-2726-464a-8220-4e8fc8c9eb8a" providerId="ADAL" clId="{8DBA7305-333A-48CE-A1CA-A433E98F6468}" dt="2023-10-30T05:07:42.541" v="7019" actId="403"/>
          <ac:picMkLst>
            <pc:docMk/>
            <pc:sldMk cId="3958453244" sldId="303"/>
            <ac:picMk id="28" creationId="{0AC9D5AC-3B56-0D99-3ABD-7E1177A5030A}"/>
          </ac:picMkLst>
        </pc:picChg>
        <pc:picChg chg="add del mod">
          <ac:chgData name="Technique Areflec" userId="df46fe25-2726-464a-8220-4e8fc8c9eb8a" providerId="ADAL" clId="{8DBA7305-333A-48CE-A1CA-A433E98F6468}" dt="2023-10-30T04:36:36.521" v="6392" actId="478"/>
          <ac:picMkLst>
            <pc:docMk/>
            <pc:sldMk cId="3958453244" sldId="303"/>
            <ac:picMk id="30" creationId="{E1F8E0A9-A926-D2F5-A6F3-703106A63644}"/>
          </ac:picMkLst>
        </pc:picChg>
        <pc:picChg chg="add mod modCrop">
          <ac:chgData name="Technique Areflec" userId="df46fe25-2726-464a-8220-4e8fc8c9eb8a" providerId="ADAL" clId="{8DBA7305-333A-48CE-A1CA-A433E98F6468}" dt="2023-10-30T05:07:42.541" v="7019" actId="403"/>
          <ac:picMkLst>
            <pc:docMk/>
            <pc:sldMk cId="3958453244" sldId="303"/>
            <ac:picMk id="32" creationId="{2EF87A5F-5860-498A-C2A5-122A6023DBE0}"/>
          </ac:picMkLst>
        </pc:picChg>
        <pc:picChg chg="add mod modCrop">
          <ac:chgData name="Technique Areflec" userId="df46fe25-2726-464a-8220-4e8fc8c9eb8a" providerId="ADAL" clId="{8DBA7305-333A-48CE-A1CA-A433E98F6468}" dt="2023-10-30T05:07:42.541" v="7019" actId="403"/>
          <ac:picMkLst>
            <pc:docMk/>
            <pc:sldMk cId="3958453244" sldId="303"/>
            <ac:picMk id="34" creationId="{A377AD72-CC3C-6D81-D518-2A2F8BB290DF}"/>
          </ac:picMkLst>
        </pc:picChg>
        <pc:picChg chg="add mod modCrop">
          <ac:chgData name="Technique Areflec" userId="df46fe25-2726-464a-8220-4e8fc8c9eb8a" providerId="ADAL" clId="{8DBA7305-333A-48CE-A1CA-A433E98F6468}" dt="2023-10-30T05:07:42.541" v="7019" actId="403"/>
          <ac:picMkLst>
            <pc:docMk/>
            <pc:sldMk cId="3958453244" sldId="303"/>
            <ac:picMk id="36" creationId="{320A54ED-6156-D22D-C89A-E4A804D38178}"/>
          </ac:picMkLst>
        </pc:picChg>
      </pc:sldChg>
      <pc:sldChg chg="addSp modSp add mod">
        <pc:chgData name="Technique Areflec" userId="df46fe25-2726-464a-8220-4e8fc8c9eb8a" providerId="ADAL" clId="{8DBA7305-333A-48CE-A1CA-A433E98F6468}" dt="2023-10-30T05:07:21.560" v="7014" actId="1076"/>
        <pc:sldMkLst>
          <pc:docMk/>
          <pc:sldMk cId="36677742" sldId="304"/>
        </pc:sldMkLst>
        <pc:spChg chg="mod">
          <ac:chgData name="Technique Areflec" userId="df46fe25-2726-464a-8220-4e8fc8c9eb8a" providerId="ADAL" clId="{8DBA7305-333A-48CE-A1CA-A433E98F6468}" dt="2023-10-30T05:07:12.714" v="7010" actId="2711"/>
          <ac:spMkLst>
            <pc:docMk/>
            <pc:sldMk cId="36677742" sldId="304"/>
            <ac:spMk id="2" creationId="{B5D3A339-E394-B895-7EB9-0D2B51AD86B4}"/>
          </ac:spMkLst>
        </pc:spChg>
        <pc:spChg chg="add mod">
          <ac:chgData name="Technique Areflec" userId="df46fe25-2726-464a-8220-4e8fc8c9eb8a" providerId="ADAL" clId="{8DBA7305-333A-48CE-A1CA-A433E98F6468}" dt="2023-10-30T05:07:12.714" v="7010" actId="2711"/>
          <ac:spMkLst>
            <pc:docMk/>
            <pc:sldMk cId="36677742" sldId="304"/>
            <ac:spMk id="3" creationId="{3D7CB08D-F05A-7E41-3C33-958CC66D005F}"/>
          </ac:spMkLst>
        </pc:spChg>
        <pc:spChg chg="add mod">
          <ac:chgData name="Technique Areflec" userId="df46fe25-2726-464a-8220-4e8fc8c9eb8a" providerId="ADAL" clId="{8DBA7305-333A-48CE-A1CA-A433E98F6468}" dt="2023-10-30T05:07:21.560" v="7014" actId="1076"/>
          <ac:spMkLst>
            <pc:docMk/>
            <pc:sldMk cId="36677742" sldId="304"/>
            <ac:spMk id="4" creationId="{3F7CC0ED-1FEE-B73D-039D-9C6764B3B8D7}"/>
          </ac:spMkLst>
        </pc:spChg>
        <pc:spChg chg="mod">
          <ac:chgData name="Technique Areflec" userId="df46fe25-2726-464a-8220-4e8fc8c9eb8a" providerId="ADAL" clId="{8DBA7305-333A-48CE-A1CA-A433E98F6468}" dt="2023-10-30T05:07:12.714" v="7010" actId="2711"/>
          <ac:spMkLst>
            <pc:docMk/>
            <pc:sldMk cId="36677742" sldId="304"/>
            <ac:spMk id="8" creationId="{3C8CF0C4-1D4E-789F-665E-1B112AF7B48C}"/>
          </ac:spMkLst>
        </pc:spChg>
        <pc:spChg chg="mod">
          <ac:chgData name="Technique Areflec" userId="df46fe25-2726-464a-8220-4e8fc8c9eb8a" providerId="ADAL" clId="{8DBA7305-333A-48CE-A1CA-A433E98F6468}" dt="2023-10-30T05:07:12.714" v="7010" actId="2711"/>
          <ac:spMkLst>
            <pc:docMk/>
            <pc:sldMk cId="36677742" sldId="304"/>
            <ac:spMk id="9" creationId="{E7ED5B26-4220-C11F-EBB4-F56AABAC1684}"/>
          </ac:spMkLst>
        </pc:spChg>
        <pc:spChg chg="mod">
          <ac:chgData name="Technique Areflec" userId="df46fe25-2726-464a-8220-4e8fc8c9eb8a" providerId="ADAL" clId="{8DBA7305-333A-48CE-A1CA-A433E98F6468}" dt="2023-10-30T05:07:12.714" v="7010" actId="2711"/>
          <ac:spMkLst>
            <pc:docMk/>
            <pc:sldMk cId="36677742" sldId="304"/>
            <ac:spMk id="10" creationId="{4632488E-28B4-F447-F091-377F0AC27A77}"/>
          </ac:spMkLst>
        </pc:spChg>
        <pc:spChg chg="mod">
          <ac:chgData name="Technique Areflec" userId="df46fe25-2726-464a-8220-4e8fc8c9eb8a" providerId="ADAL" clId="{8DBA7305-333A-48CE-A1CA-A433E98F6468}" dt="2023-10-30T05:07:12.714" v="7010" actId="2711"/>
          <ac:spMkLst>
            <pc:docMk/>
            <pc:sldMk cId="36677742" sldId="304"/>
            <ac:spMk id="11" creationId="{D50136A2-7FD9-63C5-6A9D-0733D1841868}"/>
          </ac:spMkLst>
        </pc:spChg>
        <pc:spChg chg="mod">
          <ac:chgData name="Technique Areflec" userId="df46fe25-2726-464a-8220-4e8fc8c9eb8a" providerId="ADAL" clId="{8DBA7305-333A-48CE-A1CA-A433E98F6468}" dt="2023-10-30T05:07:12.714" v="7010" actId="2711"/>
          <ac:spMkLst>
            <pc:docMk/>
            <pc:sldMk cId="36677742" sldId="304"/>
            <ac:spMk id="12" creationId="{EFD02CB8-D4D4-B5A9-0840-DD7D692E1AF7}"/>
          </ac:spMkLst>
        </pc:spChg>
        <pc:spChg chg="mod">
          <ac:chgData name="Technique Areflec" userId="df46fe25-2726-464a-8220-4e8fc8c9eb8a" providerId="ADAL" clId="{8DBA7305-333A-48CE-A1CA-A433E98F6468}" dt="2023-10-30T05:07:12.714" v="7010" actId="2711"/>
          <ac:spMkLst>
            <pc:docMk/>
            <pc:sldMk cId="36677742" sldId="304"/>
            <ac:spMk id="13" creationId="{9D43E2CE-388A-8737-31C5-9B6D0AE56A07}"/>
          </ac:spMkLst>
        </pc:spChg>
        <pc:spChg chg="mod">
          <ac:chgData name="Technique Areflec" userId="df46fe25-2726-464a-8220-4e8fc8c9eb8a" providerId="ADAL" clId="{8DBA7305-333A-48CE-A1CA-A433E98F6468}" dt="2023-10-30T05:07:12.714" v="7010" actId="2711"/>
          <ac:spMkLst>
            <pc:docMk/>
            <pc:sldMk cId="36677742" sldId="304"/>
            <ac:spMk id="14" creationId="{52FBBD85-9F40-A308-F78F-1BB9F48DA4D7}"/>
          </ac:spMkLst>
        </pc:spChg>
        <pc:spChg chg="mod">
          <ac:chgData name="Technique Areflec" userId="df46fe25-2726-464a-8220-4e8fc8c9eb8a" providerId="ADAL" clId="{8DBA7305-333A-48CE-A1CA-A433E98F6468}" dt="2023-10-30T05:07:12.714" v="7010" actId="2711"/>
          <ac:spMkLst>
            <pc:docMk/>
            <pc:sldMk cId="36677742" sldId="304"/>
            <ac:spMk id="15" creationId="{AB56C909-C27A-4A2F-9B96-72676E1DE320}"/>
          </ac:spMkLst>
        </pc:spChg>
        <pc:spChg chg="mod">
          <ac:chgData name="Technique Areflec" userId="df46fe25-2726-464a-8220-4e8fc8c9eb8a" providerId="ADAL" clId="{8DBA7305-333A-48CE-A1CA-A433E98F6468}" dt="2023-10-30T05:07:12.714" v="7010" actId="2711"/>
          <ac:spMkLst>
            <pc:docMk/>
            <pc:sldMk cId="36677742" sldId="304"/>
            <ac:spMk id="16" creationId="{05944EB2-90B9-17D0-FA81-EE162D43E37C}"/>
          </ac:spMkLst>
        </pc:spChg>
        <pc:spChg chg="mod">
          <ac:chgData name="Technique Areflec" userId="df46fe25-2726-464a-8220-4e8fc8c9eb8a" providerId="ADAL" clId="{8DBA7305-333A-48CE-A1CA-A433E98F6468}" dt="2023-10-30T05:07:12.714" v="7010" actId="2711"/>
          <ac:spMkLst>
            <pc:docMk/>
            <pc:sldMk cId="36677742" sldId="304"/>
            <ac:spMk id="17" creationId="{5017544E-E5C6-BC58-523F-1B758635447B}"/>
          </ac:spMkLst>
        </pc:spChg>
        <pc:spChg chg="mod">
          <ac:chgData name="Technique Areflec" userId="df46fe25-2726-464a-8220-4e8fc8c9eb8a" providerId="ADAL" clId="{8DBA7305-333A-48CE-A1CA-A433E98F6468}" dt="2023-10-30T05:07:12.714" v="7010" actId="2711"/>
          <ac:spMkLst>
            <pc:docMk/>
            <pc:sldMk cId="36677742" sldId="304"/>
            <ac:spMk id="18" creationId="{B9B2E05B-225A-3BFE-A3E2-AF3640AD0CBB}"/>
          </ac:spMkLst>
        </pc:spChg>
        <pc:spChg chg="mod">
          <ac:chgData name="Technique Areflec" userId="df46fe25-2726-464a-8220-4e8fc8c9eb8a" providerId="ADAL" clId="{8DBA7305-333A-48CE-A1CA-A433E98F6468}" dt="2023-10-30T05:07:12.714" v="7010" actId="2711"/>
          <ac:spMkLst>
            <pc:docMk/>
            <pc:sldMk cId="36677742" sldId="304"/>
            <ac:spMk id="19" creationId="{099DBF5B-F747-9AB5-6419-5FB0F4004C93}"/>
          </ac:spMkLst>
        </pc:spChg>
        <pc:grpChg chg="add mod">
          <ac:chgData name="Technique Areflec" userId="df46fe25-2726-464a-8220-4e8fc8c9eb8a" providerId="ADAL" clId="{8DBA7305-333A-48CE-A1CA-A433E98F6468}" dt="2023-10-29T16:18:06.205" v="5125"/>
          <ac:grpSpMkLst>
            <pc:docMk/>
            <pc:sldMk cId="36677742" sldId="304"/>
            <ac:grpSpMk id="6" creationId="{22B6C54C-674D-4757-CE01-6606FD8BA758}"/>
          </ac:grpSpMkLst>
        </pc:grpChg>
        <pc:graphicFrameChg chg="add mod">
          <ac:chgData name="Technique Areflec" userId="df46fe25-2726-464a-8220-4e8fc8c9eb8a" providerId="ADAL" clId="{8DBA7305-333A-48CE-A1CA-A433E98F6468}" dt="2023-10-29T16:18:06.205" v="5125"/>
          <ac:graphicFrameMkLst>
            <pc:docMk/>
            <pc:sldMk cId="36677742" sldId="304"/>
            <ac:graphicFrameMk id="5" creationId="{D7187D3F-DA9F-AF66-C630-333F0DDE45B6}"/>
          </ac:graphicFrameMkLst>
        </pc:graphicFrameChg>
        <pc:picChg chg="mod">
          <ac:chgData name="Technique Areflec" userId="df46fe25-2726-464a-8220-4e8fc8c9eb8a" providerId="ADAL" clId="{8DBA7305-333A-48CE-A1CA-A433E98F6468}" dt="2023-10-29T16:18:06.205" v="5125"/>
          <ac:picMkLst>
            <pc:docMk/>
            <pc:sldMk cId="36677742" sldId="304"/>
            <ac:picMk id="7" creationId="{17FC4930-B855-FECE-5F5E-E2EE3BE31B7D}"/>
          </ac:picMkLst>
        </pc:picChg>
      </pc:sldChg>
      <pc:sldChg chg="addSp delSp modSp add mod">
        <pc:chgData name="Technique Areflec" userId="df46fe25-2726-464a-8220-4e8fc8c9eb8a" providerId="ADAL" clId="{8DBA7305-333A-48CE-A1CA-A433E98F6468}" dt="2023-10-30T05:07:08.922" v="7009" actId="403"/>
        <pc:sldMkLst>
          <pc:docMk/>
          <pc:sldMk cId="2532744277" sldId="305"/>
        </pc:sldMkLst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2" creationId="{B5D3A339-E394-B895-7EB9-0D2B51AD86B4}"/>
          </ac:spMkLst>
        </pc:spChg>
        <pc:spChg chg="add 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3" creationId="{5404AD64-94E8-8C3E-17FB-D6A2BD821366}"/>
          </ac:spMkLst>
        </pc:spChg>
        <pc:spChg chg="add 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4" creationId="{6616EE8E-B673-88DB-B5B7-D3D5AA9FF543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7" creationId="{FD84EA61-CCC7-E3AD-2A4B-39C66DB2D9DB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8" creationId="{7EA4FD22-DF54-2FE1-A581-82A4ACC77D9D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9" creationId="{F7D785D6-C9D5-C4E0-D69D-F0CED2ADA653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10" creationId="{A2B118EB-77BF-38BE-12DC-47DEF3DAB334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11" creationId="{41131491-CCD0-41BC-6C5C-AF1538572C41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12" creationId="{BF84784F-0B1D-5B55-8092-B07A6E47EDF3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13" creationId="{BC0983F5-3150-2C8F-8B64-B77CD8C8D1FA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14" creationId="{3EB9B621-042C-D0F9-8EE9-7EF5E2E4D116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15" creationId="{C2618422-8CE6-ECBE-2779-41E6418A9564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16" creationId="{95468371-F9BC-6E64-9288-4CF4F9A5536C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17" creationId="{C72DD839-8951-2AD5-C149-58FEC679DB9D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18" creationId="{D243A882-4DC5-730A-82BB-CF0B623EB8A6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19" creationId="{F486F773-65AC-0793-EB3B-64AEB8E0966B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20" creationId="{2364855B-17C2-67E3-664B-A9253F1B76F0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21" creationId="{97DD6057-166B-94A6-7E08-9FE5D12A4275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22" creationId="{D8FB69D5-31BA-E252-00CD-806719DD8EF0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23" creationId="{99851282-BD73-9CB2-FF51-98D43B6948F5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24" creationId="{12D8B355-4B18-7F8F-8987-B28F6A28BE24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25" creationId="{84BA55A2-3837-D9C7-700E-5565DED8F866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26" creationId="{0444BE5E-8CC0-D816-E6C1-85CEB20E5093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27" creationId="{C322202B-7981-3BD6-8879-56196F1EDEF8}"/>
          </ac:spMkLst>
        </pc:spChg>
        <pc:spChg chg="mod">
          <ac:chgData name="Technique Areflec" userId="df46fe25-2726-464a-8220-4e8fc8c9eb8a" providerId="ADAL" clId="{8DBA7305-333A-48CE-A1CA-A433E98F6468}" dt="2023-10-30T05:07:08.922" v="7009" actId="403"/>
          <ac:spMkLst>
            <pc:docMk/>
            <pc:sldMk cId="2532744277" sldId="305"/>
            <ac:spMk id="28" creationId="{BC4B38BF-7901-B8A8-B68C-2D70F75AAB21}"/>
          </ac:spMkLst>
        </pc:spChg>
        <pc:grpChg chg="add mod">
          <ac:chgData name="Technique Areflec" userId="df46fe25-2726-464a-8220-4e8fc8c9eb8a" providerId="ADAL" clId="{8DBA7305-333A-48CE-A1CA-A433E98F6468}" dt="2023-10-30T05:07:02.006" v="7005" actId="1076"/>
          <ac:grpSpMkLst>
            <pc:docMk/>
            <pc:sldMk cId="2532744277" sldId="305"/>
            <ac:grpSpMk id="5" creationId="{21ACF4EE-029A-63E6-5D32-FD6C9CEAD0AF}"/>
          </ac:grpSpMkLst>
        </pc:grpChg>
        <pc:picChg chg="mod">
          <ac:chgData name="Technique Areflec" userId="df46fe25-2726-464a-8220-4e8fc8c9eb8a" providerId="ADAL" clId="{8DBA7305-333A-48CE-A1CA-A433E98F6468}" dt="2023-10-29T16:18:18.899" v="5128"/>
          <ac:picMkLst>
            <pc:docMk/>
            <pc:sldMk cId="2532744277" sldId="305"/>
            <ac:picMk id="6" creationId="{E9F685EF-6DDF-191B-EB6B-35A91028CF92}"/>
          </ac:picMkLst>
        </pc:picChg>
        <pc:picChg chg="add del mod">
          <ac:chgData name="Technique Areflec" userId="df46fe25-2726-464a-8220-4e8fc8c9eb8a" providerId="ADAL" clId="{8DBA7305-333A-48CE-A1CA-A433E98F6468}" dt="2023-10-29T16:28:41.834" v="5223" actId="478"/>
          <ac:picMkLst>
            <pc:docMk/>
            <pc:sldMk cId="2532744277" sldId="305"/>
            <ac:picMk id="29" creationId="{96BAC88C-FABB-4B8A-67D9-619DE394AC34}"/>
          </ac:picMkLst>
        </pc:picChg>
        <pc:picChg chg="add mod">
          <ac:chgData name="Technique Areflec" userId="df46fe25-2726-464a-8220-4e8fc8c9eb8a" providerId="ADAL" clId="{8DBA7305-333A-48CE-A1CA-A433E98F6468}" dt="2023-10-30T05:07:02.006" v="7005" actId="1076"/>
          <ac:picMkLst>
            <pc:docMk/>
            <pc:sldMk cId="2532744277" sldId="305"/>
            <ac:picMk id="31" creationId="{E97482E5-4035-BBE2-BAB3-E80055FBDBC9}"/>
          </ac:picMkLst>
        </pc:picChg>
      </pc:sldChg>
      <pc:sldChg chg="addSp delSp modSp add mod">
        <pc:chgData name="Technique Areflec" userId="df46fe25-2726-464a-8220-4e8fc8c9eb8a" providerId="ADAL" clId="{8DBA7305-333A-48CE-A1CA-A433E98F6468}" dt="2023-10-30T05:06:38.530" v="6998" actId="1076"/>
        <pc:sldMkLst>
          <pc:docMk/>
          <pc:sldMk cId="4127264673" sldId="306"/>
        </pc:sldMkLst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2" creationId="{B5D3A339-E394-B895-7EB9-0D2B51AD86B4}"/>
          </ac:spMkLst>
        </pc:spChg>
        <pc:spChg chg="add 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3" creationId="{0A69E8C9-4340-031E-D69D-C7801BB3BC2F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6" creationId="{597C2B54-B742-5B7A-A243-8DC0F7B03EB8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7" creationId="{013F5A42-38E2-A4AF-27A5-E0FAE4076683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8" creationId="{8C4B89FD-D307-0215-0E95-B264ADDB1AF3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9" creationId="{0BE1CA69-80C4-EF4D-F59E-1AEB7D73BA3B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10" creationId="{55E155D0-2780-80E3-E776-EE7A2C7B05C0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11" creationId="{8DE0A632-4967-B219-4B28-57E5728D538C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12" creationId="{83304B51-1CBD-9730-24D3-3DD972F2A739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13" creationId="{2858E2D9-897F-A9EA-94A8-6529F95CC3B6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14" creationId="{452BC613-52E5-9640-0306-2BA18E336FB7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15" creationId="{A89F6253-3626-0938-64F5-749759FDA92C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16" creationId="{720C66DF-D706-4AAE-6B45-719F6187E199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17" creationId="{BD840772-2D7B-D801-BADD-A181BD3CCF65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18" creationId="{98C0D31E-418E-7501-8B35-9E9CEEC79CA7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19" creationId="{558F47CC-A06D-F1B4-271B-59111564676F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20" creationId="{ABD90AF3-DC5F-5AF8-4565-162D7BA10F55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21" creationId="{3803282E-E453-7733-745A-87F5881115B9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22" creationId="{E3586779-8019-5E9F-075B-547B771B0AD6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23" creationId="{3BBEF4CF-2176-0BC0-D8A1-7040B7CE50F2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24" creationId="{889526B0-8194-2A80-B52E-C87F65B8863C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25" creationId="{589EA0DB-2CA6-991F-9B1F-82FCF0B18B35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26" creationId="{355DC32D-3D11-4251-0452-F123567D050D}"/>
          </ac:spMkLst>
        </pc:spChg>
        <pc:spChg chg="mod">
          <ac:chgData name="Technique Areflec" userId="df46fe25-2726-464a-8220-4e8fc8c9eb8a" providerId="ADAL" clId="{8DBA7305-333A-48CE-A1CA-A433E98F6468}" dt="2023-10-30T05:06:31.759" v="6996" actId="2711"/>
          <ac:spMkLst>
            <pc:docMk/>
            <pc:sldMk cId="4127264673" sldId="306"/>
            <ac:spMk id="27" creationId="{91FB59C0-B7D1-ADF1-1E70-A3C8034A846A}"/>
          </ac:spMkLst>
        </pc:spChg>
        <pc:spChg chg="add mod">
          <ac:chgData name="Technique Areflec" userId="df46fe25-2726-464a-8220-4e8fc8c9eb8a" providerId="ADAL" clId="{8DBA7305-333A-48CE-A1CA-A433E98F6468}" dt="2023-10-30T05:06:38.530" v="6998" actId="1076"/>
          <ac:spMkLst>
            <pc:docMk/>
            <pc:sldMk cId="4127264673" sldId="306"/>
            <ac:spMk id="31" creationId="{E416A909-8956-9072-077E-3B89DE5CD2EA}"/>
          </ac:spMkLst>
        </pc:spChg>
        <pc:grpChg chg="add mod">
          <ac:chgData name="Technique Areflec" userId="df46fe25-2726-464a-8220-4e8fc8c9eb8a" providerId="ADAL" clId="{8DBA7305-333A-48CE-A1CA-A433E98F6468}" dt="2023-10-29T16:19:26.452" v="5144" actId="1076"/>
          <ac:grpSpMkLst>
            <pc:docMk/>
            <pc:sldMk cId="4127264673" sldId="306"/>
            <ac:grpSpMk id="4" creationId="{FB96E031-6B07-CD9A-FB55-2DA46672D423}"/>
          </ac:grpSpMkLst>
        </pc:grpChg>
        <pc:picChg chg="mod">
          <ac:chgData name="Technique Areflec" userId="df46fe25-2726-464a-8220-4e8fc8c9eb8a" providerId="ADAL" clId="{8DBA7305-333A-48CE-A1CA-A433E98F6468}" dt="2023-10-29T16:19:22.035" v="5143" actId="1076"/>
          <ac:picMkLst>
            <pc:docMk/>
            <pc:sldMk cId="4127264673" sldId="306"/>
            <ac:picMk id="5" creationId="{D9464A90-6E3A-1C07-10B2-F05A637F14A2}"/>
          </ac:picMkLst>
        </pc:picChg>
        <pc:picChg chg="add del mod">
          <ac:chgData name="Technique Areflec" userId="df46fe25-2726-464a-8220-4e8fc8c9eb8a" providerId="ADAL" clId="{8DBA7305-333A-48CE-A1CA-A433E98F6468}" dt="2023-10-29T16:18:47.092" v="5136" actId="478"/>
          <ac:picMkLst>
            <pc:docMk/>
            <pc:sldMk cId="4127264673" sldId="306"/>
            <ac:picMk id="28" creationId="{559D531D-91DB-7330-C34E-4F4528C50487}"/>
          </ac:picMkLst>
        </pc:picChg>
        <pc:picChg chg="add del mod">
          <ac:chgData name="Technique Areflec" userId="df46fe25-2726-464a-8220-4e8fc8c9eb8a" providerId="ADAL" clId="{8DBA7305-333A-48CE-A1CA-A433E98F6468}" dt="2023-10-29T16:28:39.223" v="5222" actId="478"/>
          <ac:picMkLst>
            <pc:docMk/>
            <pc:sldMk cId="4127264673" sldId="306"/>
            <ac:picMk id="30" creationId="{79BA6278-043F-FE0B-9E03-1891B1D48B92}"/>
          </ac:picMkLst>
        </pc:picChg>
        <pc:picChg chg="add mod">
          <ac:chgData name="Technique Areflec" userId="df46fe25-2726-464a-8220-4e8fc8c9eb8a" providerId="ADAL" clId="{8DBA7305-333A-48CE-A1CA-A433E98F6468}" dt="2023-10-29T16:29:56.218" v="5231" actId="1076"/>
          <ac:picMkLst>
            <pc:docMk/>
            <pc:sldMk cId="4127264673" sldId="306"/>
            <ac:picMk id="33" creationId="{A323389A-48FE-9A72-20E0-B188DAA8F8BC}"/>
          </ac:picMkLst>
        </pc:picChg>
      </pc:sldChg>
      <pc:sldChg chg="addSp delSp modSp add mod">
        <pc:chgData name="Technique Areflec" userId="df46fe25-2726-464a-8220-4e8fc8c9eb8a" providerId="ADAL" clId="{8DBA7305-333A-48CE-A1CA-A433E98F6468}" dt="2023-10-30T05:06:41.886" v="6999" actId="403"/>
        <pc:sldMkLst>
          <pc:docMk/>
          <pc:sldMk cId="235926611" sldId="307"/>
        </pc:sldMkLst>
        <pc:spChg chg="mod">
          <ac:chgData name="Technique Areflec" userId="df46fe25-2726-464a-8220-4e8fc8c9eb8a" providerId="ADAL" clId="{8DBA7305-333A-48CE-A1CA-A433E98F6468}" dt="2023-10-30T05:06:01.756" v="6993" actId="2711"/>
          <ac:spMkLst>
            <pc:docMk/>
            <pc:sldMk cId="235926611" sldId="307"/>
            <ac:spMk id="2" creationId="{B5D3A339-E394-B895-7EB9-0D2B51AD86B4}"/>
          </ac:spMkLst>
        </pc:spChg>
        <pc:spChg chg="del">
          <ac:chgData name="Technique Areflec" userId="df46fe25-2726-464a-8220-4e8fc8c9eb8a" providerId="ADAL" clId="{8DBA7305-333A-48CE-A1CA-A433E98F6468}" dt="2023-10-29T17:04:49.588" v="5244" actId="478"/>
          <ac:spMkLst>
            <pc:docMk/>
            <pc:sldMk cId="235926611" sldId="307"/>
            <ac:spMk id="3" creationId="{0A69E8C9-4340-031E-D69D-C7801BB3BC2F}"/>
          </ac:spMkLst>
        </pc:spChg>
        <pc:spChg chg="add mod">
          <ac:chgData name="Technique Areflec" userId="df46fe25-2726-464a-8220-4e8fc8c9eb8a" providerId="ADAL" clId="{8DBA7305-333A-48CE-A1CA-A433E98F6468}" dt="2023-10-30T05:06:01.756" v="6993" actId="2711"/>
          <ac:spMkLst>
            <pc:docMk/>
            <pc:sldMk cId="235926611" sldId="307"/>
            <ac:spMk id="7" creationId="{52186B32-0BE7-DB5F-A090-77E0707157B3}"/>
          </ac:spMkLst>
        </pc:spChg>
        <pc:spChg chg="add mod">
          <ac:chgData name="Technique Areflec" userId="df46fe25-2726-464a-8220-4e8fc8c9eb8a" providerId="ADAL" clId="{8DBA7305-333A-48CE-A1CA-A433E98F6468}" dt="2023-10-30T05:06:01.756" v="6993" actId="2711"/>
          <ac:spMkLst>
            <pc:docMk/>
            <pc:sldMk cId="235926611" sldId="307"/>
            <ac:spMk id="9" creationId="{330D9D4C-DDA7-AC56-8D19-690CA658DEF1}"/>
          </ac:spMkLst>
        </pc:spChg>
        <pc:spChg chg="add mod">
          <ac:chgData name="Technique Areflec" userId="df46fe25-2726-464a-8220-4e8fc8c9eb8a" providerId="ADAL" clId="{8DBA7305-333A-48CE-A1CA-A433E98F6468}" dt="2023-10-30T05:06:01.756" v="6993" actId="2711"/>
          <ac:spMkLst>
            <pc:docMk/>
            <pc:sldMk cId="235926611" sldId="307"/>
            <ac:spMk id="10" creationId="{95404FF5-42C7-435F-B4FE-AEA6F8A27FC3}"/>
          </ac:spMkLst>
        </pc:spChg>
        <pc:spChg chg="add mod">
          <ac:chgData name="Technique Areflec" userId="df46fe25-2726-464a-8220-4e8fc8c9eb8a" providerId="ADAL" clId="{8DBA7305-333A-48CE-A1CA-A433E98F6468}" dt="2023-10-30T05:06:41.886" v="6999" actId="403"/>
          <ac:spMkLst>
            <pc:docMk/>
            <pc:sldMk cId="235926611" sldId="307"/>
            <ac:spMk id="11" creationId="{DC275379-DB08-45EA-A333-15895895D2B2}"/>
          </ac:spMkLst>
        </pc:spChg>
        <pc:spChg chg="add mod">
          <ac:chgData name="Technique Areflec" userId="df46fe25-2726-464a-8220-4e8fc8c9eb8a" providerId="ADAL" clId="{8DBA7305-333A-48CE-A1CA-A433E98F6468}" dt="2023-10-30T05:06:01.756" v="6993" actId="2711"/>
          <ac:spMkLst>
            <pc:docMk/>
            <pc:sldMk cId="235926611" sldId="307"/>
            <ac:spMk id="12" creationId="{4E23CA01-F04D-C710-0501-E93C2648750A}"/>
          </ac:spMkLst>
        </pc:spChg>
        <pc:spChg chg="add del mod">
          <ac:chgData name="Technique Areflec" userId="df46fe25-2726-464a-8220-4e8fc8c9eb8a" providerId="ADAL" clId="{8DBA7305-333A-48CE-A1CA-A433E98F6468}" dt="2023-10-30T04:47:40.197" v="6438" actId="478"/>
          <ac:spMkLst>
            <pc:docMk/>
            <pc:sldMk cId="235926611" sldId="307"/>
            <ac:spMk id="28" creationId="{63AF15DD-5718-5485-6BAE-DC729CDB8C1B}"/>
          </ac:spMkLst>
        </pc:spChg>
        <pc:spChg chg="add del mod">
          <ac:chgData name="Technique Areflec" userId="df46fe25-2726-464a-8220-4e8fc8c9eb8a" providerId="ADAL" clId="{8DBA7305-333A-48CE-A1CA-A433E98F6468}" dt="2023-10-29T17:04:59.796" v="5246" actId="478"/>
          <ac:spMkLst>
            <pc:docMk/>
            <pc:sldMk cId="235926611" sldId="307"/>
            <ac:spMk id="29" creationId="{E9776971-031B-57D6-DD8A-8CC18A7DD692}"/>
          </ac:spMkLst>
        </pc:spChg>
        <pc:spChg chg="add mod">
          <ac:chgData name="Technique Areflec" userId="df46fe25-2726-464a-8220-4e8fc8c9eb8a" providerId="ADAL" clId="{8DBA7305-333A-48CE-A1CA-A433E98F6468}" dt="2023-10-30T05:06:01.756" v="6993" actId="2711"/>
          <ac:spMkLst>
            <pc:docMk/>
            <pc:sldMk cId="235926611" sldId="307"/>
            <ac:spMk id="30" creationId="{2104C9B9-0E6D-D6BD-2A4D-94D00E4733BD}"/>
          </ac:spMkLst>
        </pc:spChg>
        <pc:spChg chg="del">
          <ac:chgData name="Technique Areflec" userId="df46fe25-2726-464a-8220-4e8fc8c9eb8a" providerId="ADAL" clId="{8DBA7305-333A-48CE-A1CA-A433E98F6468}" dt="2023-10-29T16:56:08.877" v="5234" actId="478"/>
          <ac:spMkLst>
            <pc:docMk/>
            <pc:sldMk cId="235926611" sldId="307"/>
            <ac:spMk id="31" creationId="{E416A909-8956-9072-077E-3B89DE5CD2EA}"/>
          </ac:spMkLst>
        </pc:spChg>
        <pc:grpChg chg="del">
          <ac:chgData name="Technique Areflec" userId="df46fe25-2726-464a-8220-4e8fc8c9eb8a" providerId="ADAL" clId="{8DBA7305-333A-48CE-A1CA-A433E98F6468}" dt="2023-10-29T16:56:08.877" v="5234" actId="478"/>
          <ac:grpSpMkLst>
            <pc:docMk/>
            <pc:sldMk cId="235926611" sldId="307"/>
            <ac:grpSpMk id="4" creationId="{FB96E031-6B07-CD9A-FB55-2DA46672D423}"/>
          </ac:grpSpMkLst>
        </pc:grpChg>
        <pc:grpChg chg="add mod">
          <ac:chgData name="Technique Areflec" userId="df46fe25-2726-464a-8220-4e8fc8c9eb8a" providerId="ADAL" clId="{8DBA7305-333A-48CE-A1CA-A433E98F6468}" dt="2023-10-30T04:51:01.501" v="6450" actId="14100"/>
          <ac:grpSpMkLst>
            <pc:docMk/>
            <pc:sldMk cId="235926611" sldId="307"/>
            <ac:grpSpMk id="5" creationId="{9A1C536C-47AF-1A94-DFD5-BE1940B0DB91}"/>
          </ac:grpSpMkLst>
        </pc:grpChg>
        <pc:grpChg chg="add mod">
          <ac:chgData name="Technique Areflec" userId="df46fe25-2726-464a-8220-4e8fc8c9eb8a" providerId="ADAL" clId="{8DBA7305-333A-48CE-A1CA-A433E98F6468}" dt="2023-10-30T04:50:30.542" v="6444"/>
          <ac:grpSpMkLst>
            <pc:docMk/>
            <pc:sldMk cId="235926611" sldId="307"/>
            <ac:grpSpMk id="6" creationId="{FE975F50-D9A7-572C-DCE7-4612D4614CC9}"/>
          </ac:grpSpMkLst>
        </pc:grpChg>
        <pc:picChg chg="add mod">
          <ac:chgData name="Technique Areflec" userId="df46fe25-2726-464a-8220-4e8fc8c9eb8a" providerId="ADAL" clId="{8DBA7305-333A-48CE-A1CA-A433E98F6468}" dt="2023-10-30T04:51:04.169" v="6451" actId="1076"/>
          <ac:picMkLst>
            <pc:docMk/>
            <pc:sldMk cId="235926611" sldId="307"/>
            <ac:picMk id="4" creationId="{A34A140A-C6B3-F5C1-4B33-13EEA44F2AB9}"/>
          </ac:picMkLst>
        </pc:picChg>
        <pc:picChg chg="add mod modCrop">
          <ac:chgData name="Technique Areflec" userId="df46fe25-2726-464a-8220-4e8fc8c9eb8a" providerId="ADAL" clId="{8DBA7305-333A-48CE-A1CA-A433E98F6468}" dt="2023-10-30T04:50:48.178" v="6447" actId="732"/>
          <ac:picMkLst>
            <pc:docMk/>
            <pc:sldMk cId="235926611" sldId="307"/>
            <ac:picMk id="8" creationId="{2360AFCC-83F7-C872-E0C6-D6D6B42143DF}"/>
          </ac:picMkLst>
        </pc:picChg>
        <pc:picChg chg="del">
          <ac:chgData name="Technique Areflec" userId="df46fe25-2726-464a-8220-4e8fc8c9eb8a" providerId="ADAL" clId="{8DBA7305-333A-48CE-A1CA-A433E98F6468}" dt="2023-10-29T16:56:08.877" v="5234" actId="478"/>
          <ac:picMkLst>
            <pc:docMk/>
            <pc:sldMk cId="235926611" sldId="307"/>
            <ac:picMk id="33" creationId="{A323389A-48FE-9A72-20E0-B188DAA8F8BC}"/>
          </ac:picMkLst>
        </pc:picChg>
      </pc:sldChg>
      <pc:sldChg chg="addSp modSp add del mod">
        <pc:chgData name="Technique Areflec" userId="df46fe25-2726-464a-8220-4e8fc8c9eb8a" providerId="ADAL" clId="{8DBA7305-333A-48CE-A1CA-A433E98F6468}" dt="2023-10-30T05:03:26.867" v="6918" actId="47"/>
        <pc:sldMkLst>
          <pc:docMk/>
          <pc:sldMk cId="3194896182" sldId="308"/>
        </pc:sldMkLst>
        <pc:spChg chg="add mod">
          <ac:chgData name="Technique Areflec" userId="df46fe25-2726-464a-8220-4e8fc8c9eb8a" providerId="ADAL" clId="{8DBA7305-333A-48CE-A1CA-A433E98F6468}" dt="2023-10-30T05:02:08.519" v="6910" actId="21"/>
          <ac:spMkLst>
            <pc:docMk/>
            <pc:sldMk cId="3194896182" sldId="308"/>
            <ac:spMk id="4" creationId="{E2E94B3A-D792-D988-D582-B63B8C9CD46D}"/>
          </ac:spMkLst>
        </pc:spChg>
      </pc:sldChg>
      <pc:sldChg chg="addSp delSp modSp add del mod">
        <pc:chgData name="Technique Areflec" userId="df46fe25-2726-464a-8220-4e8fc8c9eb8a" providerId="ADAL" clId="{8DBA7305-333A-48CE-A1CA-A433E98F6468}" dt="2023-10-30T05:03:36.145" v="6920" actId="47"/>
        <pc:sldMkLst>
          <pc:docMk/>
          <pc:sldMk cId="3892055511" sldId="309"/>
        </pc:sldMkLst>
        <pc:spChg chg="del">
          <ac:chgData name="Technique Areflec" userId="df46fe25-2726-464a-8220-4e8fc8c9eb8a" providerId="ADAL" clId="{8DBA7305-333A-48CE-A1CA-A433E98F6468}" dt="2023-10-29T17:05:16.012" v="5252" actId="478"/>
          <ac:spMkLst>
            <pc:docMk/>
            <pc:sldMk cId="3892055511" sldId="309"/>
            <ac:spMk id="4" creationId="{E2E94B3A-D792-D988-D582-B63B8C9CD46D}"/>
          </ac:spMkLst>
        </pc:spChg>
        <pc:spChg chg="add del mod">
          <ac:chgData name="Technique Areflec" userId="df46fe25-2726-464a-8220-4e8fc8c9eb8a" providerId="ADAL" clId="{8DBA7305-333A-48CE-A1CA-A433E98F6468}" dt="2023-10-30T05:03:34.545" v="6919" actId="478"/>
          <ac:spMkLst>
            <pc:docMk/>
            <pc:sldMk cId="3892055511" sldId="309"/>
            <ac:spMk id="5" creationId="{5A44EF1F-8878-1543-D054-CD332A941229}"/>
          </ac:spMkLst>
        </pc:spChg>
      </pc:sldChg>
      <pc:sldChg chg="addSp delSp modSp add mod">
        <pc:chgData name="Technique Areflec" userId="df46fe25-2726-464a-8220-4e8fc8c9eb8a" providerId="ADAL" clId="{8DBA7305-333A-48CE-A1CA-A433E98F6468}" dt="2023-10-30T05:25:10.083" v="7328" actId="403"/>
        <pc:sldMkLst>
          <pc:docMk/>
          <pc:sldMk cId="2457982660" sldId="310"/>
        </pc:sldMkLst>
        <pc:spChg chg="mod">
          <ac:chgData name="Technique Areflec" userId="df46fe25-2726-464a-8220-4e8fc8c9eb8a" providerId="ADAL" clId="{8DBA7305-333A-48CE-A1CA-A433E98F6468}" dt="2023-10-30T05:05:53.648" v="6992" actId="2711"/>
          <ac:spMkLst>
            <pc:docMk/>
            <pc:sldMk cId="2457982660" sldId="310"/>
            <ac:spMk id="2" creationId="{B5D3A339-E394-B895-7EB9-0D2B51AD86B4}"/>
          </ac:spMkLst>
        </pc:spChg>
        <pc:spChg chg="mod">
          <ac:chgData name="Technique Areflec" userId="df46fe25-2726-464a-8220-4e8fc8c9eb8a" providerId="ADAL" clId="{8DBA7305-333A-48CE-A1CA-A433E98F6468}" dt="2023-10-30T05:05:53.648" v="6992" actId="2711"/>
          <ac:spMkLst>
            <pc:docMk/>
            <pc:sldMk cId="2457982660" sldId="310"/>
            <ac:spMk id="3" creationId="{0A69E8C9-4340-031E-D69D-C7801BB3BC2F}"/>
          </ac:spMkLst>
        </pc:spChg>
        <pc:spChg chg="add mod">
          <ac:chgData name="Technique Areflec" userId="df46fe25-2726-464a-8220-4e8fc8c9eb8a" providerId="ADAL" clId="{8DBA7305-333A-48CE-A1CA-A433E98F6468}" dt="2023-10-30T05:25:10.083" v="7328" actId="403"/>
          <ac:spMkLst>
            <pc:docMk/>
            <pc:sldMk cId="2457982660" sldId="310"/>
            <ac:spMk id="4" creationId="{EF7AB72E-9136-EEB0-0CB3-DE16A61A0831}"/>
          </ac:spMkLst>
        </pc:spChg>
        <pc:spChg chg="add del">
          <ac:chgData name="Technique Areflec" userId="df46fe25-2726-464a-8220-4e8fc8c9eb8a" providerId="ADAL" clId="{8DBA7305-333A-48CE-A1CA-A433E98F6468}" dt="2023-10-29T17:41:59.250" v="5714" actId="478"/>
          <ac:spMkLst>
            <pc:docMk/>
            <pc:sldMk cId="2457982660" sldId="310"/>
            <ac:spMk id="5" creationId="{5A44EF1F-8878-1543-D054-CD332A941229}"/>
          </ac:spMkLst>
        </pc:spChg>
      </pc:sldChg>
      <pc:sldChg chg="modSp add mod">
        <pc:chgData name="Technique Areflec" userId="df46fe25-2726-464a-8220-4e8fc8c9eb8a" providerId="ADAL" clId="{8DBA7305-333A-48CE-A1CA-A433E98F6468}" dt="2023-10-30T05:28:38.641" v="7408" actId="20577"/>
        <pc:sldMkLst>
          <pc:docMk/>
          <pc:sldMk cId="1592410906" sldId="311"/>
        </pc:sldMkLst>
        <pc:spChg chg="mod">
          <ac:chgData name="Technique Areflec" userId="df46fe25-2726-464a-8220-4e8fc8c9eb8a" providerId="ADAL" clId="{8DBA7305-333A-48CE-A1CA-A433E98F6468}" dt="2023-10-30T05:06:09.269" v="6994" actId="2711"/>
          <ac:spMkLst>
            <pc:docMk/>
            <pc:sldMk cId="1592410906" sldId="311"/>
            <ac:spMk id="2" creationId="{B5D3A339-E394-B895-7EB9-0D2B51AD86B4}"/>
          </ac:spMkLst>
        </pc:spChg>
        <pc:spChg chg="mod">
          <ac:chgData name="Technique Areflec" userId="df46fe25-2726-464a-8220-4e8fc8c9eb8a" providerId="ADAL" clId="{8DBA7305-333A-48CE-A1CA-A433E98F6468}" dt="2023-10-30T05:06:09.269" v="6994" actId="2711"/>
          <ac:spMkLst>
            <pc:docMk/>
            <pc:sldMk cId="1592410906" sldId="311"/>
            <ac:spMk id="3" creationId="{0A69E8C9-4340-031E-D69D-C7801BB3BC2F}"/>
          </ac:spMkLst>
        </pc:spChg>
        <pc:spChg chg="mod">
          <ac:chgData name="Technique Areflec" userId="df46fe25-2726-464a-8220-4e8fc8c9eb8a" providerId="ADAL" clId="{8DBA7305-333A-48CE-A1CA-A433E98F6468}" dt="2023-10-30T05:28:38.641" v="7408" actId="20577"/>
          <ac:spMkLst>
            <pc:docMk/>
            <pc:sldMk cId="1592410906" sldId="311"/>
            <ac:spMk id="4" creationId="{EF7AB72E-9136-EEB0-0CB3-DE16A61A0831}"/>
          </ac:spMkLst>
        </pc:spChg>
      </pc:sldChg>
      <pc:sldChg chg="addSp delSp modSp add mod">
        <pc:chgData name="Technique Areflec" userId="df46fe25-2726-464a-8220-4e8fc8c9eb8a" providerId="ADAL" clId="{8DBA7305-333A-48CE-A1CA-A433E98F6468}" dt="2023-10-31T15:25:14.615" v="7434" actId="1076"/>
        <pc:sldMkLst>
          <pc:docMk/>
          <pc:sldMk cId="2015926290" sldId="312"/>
        </pc:sldMkLst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2" creationId="{B5D3A339-E394-B895-7EB9-0D2B51AD86B4}"/>
          </ac:spMkLst>
        </pc:spChg>
        <pc:spChg chg="del">
          <ac:chgData name="Technique Areflec" userId="df46fe25-2726-464a-8220-4e8fc8c9eb8a" providerId="ADAL" clId="{8DBA7305-333A-48CE-A1CA-A433E98F6468}" dt="2023-10-30T04:32:07.495" v="6190" actId="478"/>
          <ac:spMkLst>
            <pc:docMk/>
            <pc:sldMk cId="2015926290" sldId="312"/>
            <ac:spMk id="3" creationId="{1E00B8F1-66E8-9456-E063-459BEF447E0F}"/>
          </ac:spMkLst>
        </pc:spChg>
        <pc:spChg chg="add mod">
          <ac:chgData name="Technique Areflec" userId="df46fe25-2726-464a-8220-4e8fc8c9eb8a" providerId="ADAL" clId="{8DBA7305-333A-48CE-A1CA-A433E98F6468}" dt="2023-10-31T15:24:40.873" v="7410" actId="1076"/>
          <ac:spMkLst>
            <pc:docMk/>
            <pc:sldMk cId="2015926290" sldId="312"/>
            <ac:spMk id="3" creationId="{CEE662F9-B9BF-8FC4-7890-8AB2BFEE5330}"/>
          </ac:spMkLst>
        </pc:spChg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4" creationId="{F80C5DDC-4BC2-DC53-1875-FF77B30A7DA8}"/>
          </ac:spMkLst>
        </pc:spChg>
        <pc:spChg chg="add mod">
          <ac:chgData name="Technique Areflec" userId="df46fe25-2726-464a-8220-4e8fc8c9eb8a" providerId="ADAL" clId="{8DBA7305-333A-48CE-A1CA-A433E98F6468}" dt="2023-10-31T15:25:14.615" v="7434" actId="1076"/>
          <ac:spMkLst>
            <pc:docMk/>
            <pc:sldMk cId="2015926290" sldId="312"/>
            <ac:spMk id="5" creationId="{886BF3E7-6C6D-65AC-5693-5650864403F1}"/>
          </ac:spMkLst>
        </pc:spChg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8" creationId="{BADBD151-6B93-465D-5C94-94D69214E1E2}"/>
          </ac:spMkLst>
        </pc:spChg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9" creationId="{0FFEA953-A732-930D-16B1-851A598A5612}"/>
          </ac:spMkLst>
        </pc:spChg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10" creationId="{338C2B65-FF7B-0B84-B29C-2B2492CB318F}"/>
          </ac:spMkLst>
        </pc:spChg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11" creationId="{D5DED709-A84A-B07F-D5A2-CAD2B59BABD9}"/>
          </ac:spMkLst>
        </pc:spChg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12" creationId="{7C9032AB-5099-FAF8-0BCD-A54BFE4F988E}"/>
          </ac:spMkLst>
        </pc:spChg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13" creationId="{583973BA-9F75-33AF-45D4-316097F8A4AE}"/>
          </ac:spMkLst>
        </pc:spChg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14" creationId="{59BA95C0-1F9C-20B2-E731-BD9E6A9E2AC8}"/>
          </ac:spMkLst>
        </pc:spChg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15" creationId="{FAF3FBC8-D217-9FF4-EBAF-30F0191F77E4}"/>
          </ac:spMkLst>
        </pc:spChg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16" creationId="{F9534C0A-DDCD-8B40-C5FD-EB08BFC29CC9}"/>
          </ac:spMkLst>
        </pc:spChg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17" creationId="{DDEE483E-0D6F-455F-6FCA-EB4A06E7CBB6}"/>
          </ac:spMkLst>
        </pc:spChg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18" creationId="{515227E7-478A-94CA-3C50-D260234CC775}"/>
          </ac:spMkLst>
        </pc:spChg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19" creationId="{D9E7E171-02DB-4BBF-8FCC-2A5ADA3CD84C}"/>
          </ac:spMkLst>
        </pc:spChg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20" creationId="{9472DC3D-9119-AE5D-CBA2-2C2E7AA47C6B}"/>
          </ac:spMkLst>
        </pc:spChg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21" creationId="{85E3BACB-D646-4BDF-7066-C7E760D9089E}"/>
          </ac:spMkLst>
        </pc:spChg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22" creationId="{AA9A5729-56BF-477C-9FBA-521C065C96AB}"/>
          </ac:spMkLst>
        </pc:spChg>
        <pc:spChg chg="mod">
          <ac:chgData name="Technique Areflec" userId="df46fe25-2726-464a-8220-4e8fc8c9eb8a" providerId="ADAL" clId="{8DBA7305-333A-48CE-A1CA-A433E98F6468}" dt="2023-10-30T05:07:28.538" v="7016" actId="403"/>
          <ac:spMkLst>
            <pc:docMk/>
            <pc:sldMk cId="2015926290" sldId="312"/>
            <ac:spMk id="23" creationId="{87AEB4B4-6534-28D6-B123-7FF86990F5CC}"/>
          </ac:spMkLst>
        </pc:spChg>
        <pc:spChg chg="add mod">
          <ac:chgData name="Technique Areflec" userId="df46fe25-2726-464a-8220-4e8fc8c9eb8a" providerId="ADAL" clId="{8DBA7305-333A-48CE-A1CA-A433E98F6468}" dt="2023-10-31T15:25:12.455" v="7433" actId="1076"/>
          <ac:spMkLst>
            <pc:docMk/>
            <pc:sldMk cId="2015926290" sldId="312"/>
            <ac:spMk id="25" creationId="{7214BF9D-0083-6471-B556-6FA45ED9B61A}"/>
          </ac:spMkLst>
        </pc:spChg>
        <pc:grpChg chg="mod">
          <ac:chgData name="Technique Areflec" userId="df46fe25-2726-464a-8220-4e8fc8c9eb8a" providerId="ADAL" clId="{8DBA7305-333A-48CE-A1CA-A433E98F6468}" dt="2023-10-30T04:32:11.118" v="6191" actId="1076"/>
          <ac:grpSpMkLst>
            <pc:docMk/>
            <pc:sldMk cId="2015926290" sldId="312"/>
            <ac:grpSpMk id="6" creationId="{8CA1A931-E472-738E-D6B6-4FE72ADD164E}"/>
          </ac:grpSpMkLst>
        </pc:grpChg>
        <pc:graphicFrameChg chg="mod">
          <ac:chgData name="Technique Areflec" userId="df46fe25-2726-464a-8220-4e8fc8c9eb8a" providerId="ADAL" clId="{8DBA7305-333A-48CE-A1CA-A433E98F6468}" dt="2023-10-30T04:32:19.537" v="6197" actId="1076"/>
          <ac:graphicFrameMkLst>
            <pc:docMk/>
            <pc:sldMk cId="2015926290" sldId="312"/>
            <ac:graphicFrameMk id="24" creationId="{FC47944E-99EE-6897-AD6F-B95948174C0B}"/>
          </ac:graphicFrameMkLst>
        </pc:graphicFrameChg>
        <pc:picChg chg="del">
          <ac:chgData name="Technique Areflec" userId="df46fe25-2726-464a-8220-4e8fc8c9eb8a" providerId="ADAL" clId="{8DBA7305-333A-48CE-A1CA-A433E98F6468}" dt="2023-10-30T04:32:02.492" v="6189" actId="478"/>
          <ac:picMkLst>
            <pc:docMk/>
            <pc:sldMk cId="2015926290" sldId="312"/>
            <ac:picMk id="5" creationId="{33974024-58C9-5541-14BD-D0780BDFE657}"/>
          </ac:picMkLst>
        </pc:picChg>
      </pc:sldChg>
      <pc:sldChg chg="addSp delSp modSp add mod">
        <pc:chgData name="Technique Areflec" userId="df46fe25-2726-464a-8220-4e8fc8c9eb8a" providerId="ADAL" clId="{8DBA7305-333A-48CE-A1CA-A433E98F6468}" dt="2023-10-30T05:26:53.859" v="7391" actId="20577"/>
        <pc:sldMkLst>
          <pc:docMk/>
          <pc:sldMk cId="211948869" sldId="313"/>
        </pc:sldMkLst>
        <pc:spChg chg="mod">
          <ac:chgData name="Technique Areflec" userId="df46fe25-2726-464a-8220-4e8fc8c9eb8a" providerId="ADAL" clId="{8DBA7305-333A-48CE-A1CA-A433E98F6468}" dt="2023-10-30T05:06:23.996" v="6995" actId="2711"/>
          <ac:spMkLst>
            <pc:docMk/>
            <pc:sldMk cId="211948869" sldId="313"/>
            <ac:spMk id="2" creationId="{B5D3A339-E394-B895-7EB9-0D2B51AD86B4}"/>
          </ac:spMkLst>
        </pc:spChg>
        <pc:spChg chg="add del mod">
          <ac:chgData name="Technique Areflec" userId="df46fe25-2726-464a-8220-4e8fc8c9eb8a" providerId="ADAL" clId="{8DBA7305-333A-48CE-A1CA-A433E98F6468}" dt="2023-10-30T04:51:25.901" v="6453"/>
          <ac:spMkLst>
            <pc:docMk/>
            <pc:sldMk cId="211948869" sldId="313"/>
            <ac:spMk id="3" creationId="{DBBFB9A2-9EC7-BACF-5D5F-65D67EF5145B}"/>
          </ac:spMkLst>
        </pc:spChg>
        <pc:spChg chg="mod">
          <ac:chgData name="Technique Areflec" userId="df46fe25-2726-464a-8220-4e8fc8c9eb8a" providerId="ADAL" clId="{8DBA7305-333A-48CE-A1CA-A433E98F6468}" dt="2023-10-30T05:26:53.859" v="7391" actId="20577"/>
          <ac:spMkLst>
            <pc:docMk/>
            <pc:sldMk cId="211948869" sldId="313"/>
            <ac:spMk id="28" creationId="{63AF15DD-5718-5485-6BAE-DC729CDB8C1B}"/>
          </ac:spMkLst>
        </pc:spChg>
        <pc:spChg chg="mod">
          <ac:chgData name="Technique Areflec" userId="df46fe25-2726-464a-8220-4e8fc8c9eb8a" providerId="ADAL" clId="{8DBA7305-333A-48CE-A1CA-A433E98F6468}" dt="2023-10-30T05:06:23.996" v="6995" actId="2711"/>
          <ac:spMkLst>
            <pc:docMk/>
            <pc:sldMk cId="211948869" sldId="313"/>
            <ac:spMk id="30" creationId="{2104C9B9-0E6D-D6BD-2A4D-94D00E4733B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ABEC62C-F5D1-34FA-DBFC-49EDC5243E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3C95D0-8C54-90EC-054D-C1F487FAED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EFD92-F453-4F14-B69F-CBC268596A7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6F62C5-6A17-8533-FC65-6EEBE84D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7A6ACF-3387-31C7-293E-9CC11997B9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9F2D1-CD72-4564-850E-14C5559C6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16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32A4C-2F77-4640-A223-BAA3C05724DA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86279-BC17-408A-908A-2F0F785130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15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8F4E-D57E-4CC7-A73D-17428391126D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2892-3EDC-4C04-80BD-3CA49DA4E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57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33B-DDFB-409C-B6CA-D4E243E8498D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2892-3EDC-4C04-80BD-3CA49DA4E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7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423A-76B9-4665-8CDB-6F8FBC6157A9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2892-3EDC-4C04-80BD-3CA49DA4E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06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74A9-6E63-47EB-9B6F-150F16304C3F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2892-3EDC-4C04-80BD-3CA49DA4E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83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265D-84B8-4ECF-92C6-D91448133EEF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2892-3EDC-4C04-80BD-3CA49DA4E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75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A743-3CE6-4955-BE5E-15288C2D4605}" type="datetime1">
              <a:rPr lang="fr-FR" smtClean="0"/>
              <a:t>27/03/2024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2892-3EDC-4C04-80BD-3CA49DA4E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F94C-67BA-4ACF-AA5D-3CAA18FFC4F4}" type="datetime1">
              <a:rPr lang="fr-FR" smtClean="0"/>
              <a:t>27/03/2024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2892-3EDC-4C04-80BD-3CA49DA4E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86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2CB-C181-4C1D-9D94-5B57AB966A7A}" type="datetime1">
              <a:rPr lang="fr-FR" smtClean="0"/>
              <a:t>27/03/2024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2892-3EDC-4C04-80BD-3CA49DA4E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74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A986-1616-4884-902C-C2739CF6D624}" type="datetime1">
              <a:rPr lang="fr-FR" smtClean="0"/>
              <a:t>27/03/2024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2892-3EDC-4C04-80BD-3CA49DA4E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33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CA79-4F83-4AEF-8FEC-94CB2A1F0A67}" type="datetime1">
              <a:rPr lang="fr-FR" smtClean="0"/>
              <a:t>27/03/2024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2892-3EDC-4C04-80BD-3CA49DA4E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53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33B5-D1C8-4825-B3B0-23010A08E979}" type="datetime1">
              <a:rPr lang="fr-FR" smtClean="0"/>
              <a:t>27/03/2024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2892-3EDC-4C04-80BD-3CA49DA4E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82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42B24-7257-421B-9B0E-A93A5398C4B3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E2892-3EDC-4C04-80BD-3CA49DA4E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66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2.jfi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5.wdp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4B73F6F-879F-2CC0-4CA9-45A3B3FD5E12}"/>
              </a:ext>
            </a:extLst>
          </p:cNvPr>
          <p:cNvSpPr txBox="1"/>
          <p:nvPr/>
        </p:nvSpPr>
        <p:spPr>
          <a:xfrm>
            <a:off x="864549" y="2787986"/>
            <a:ext cx="5724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La punaise diabolique en Corse</a:t>
            </a:r>
          </a:p>
          <a:p>
            <a:pPr algn="ctr"/>
            <a:r>
              <a:rPr lang="fr-FR" sz="3200" b="1" i="1" dirty="0" err="1">
                <a:cs typeface="Times New Roman" panose="02020603050405020304" pitchFamily="18" charset="0"/>
              </a:rPr>
              <a:t>Halyomorpha</a:t>
            </a:r>
            <a:r>
              <a:rPr lang="fr-FR" sz="3200" b="1" i="1" dirty="0">
                <a:cs typeface="Times New Roman" panose="02020603050405020304" pitchFamily="18" charset="0"/>
              </a:rPr>
              <a:t> </a:t>
            </a:r>
            <a:r>
              <a:rPr lang="fr-FR" sz="3200" b="1" i="1" dirty="0" err="1">
                <a:cs typeface="Times New Roman" panose="02020603050405020304" pitchFamily="18" charset="0"/>
              </a:rPr>
              <a:t>halys</a:t>
            </a:r>
            <a:r>
              <a:rPr lang="fr-FR" sz="3200" b="1" i="1" dirty="0">
                <a:cs typeface="Times New Roman" panose="02020603050405020304" pitchFamily="18" charset="0"/>
              </a:rPr>
              <a:t> </a:t>
            </a:r>
            <a:endParaRPr lang="fr-FR" sz="3200" dirty="0"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73DA66-DAD7-B151-7E33-F757FAD0C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44" y="5605159"/>
            <a:ext cx="1957705" cy="513716"/>
          </a:xfrm>
          <a:prstGeom prst="rect">
            <a:avLst/>
          </a:prstGeom>
        </p:spPr>
      </p:pic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64EFE10E-1FBD-8B35-B20E-2E35C76F0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41" y="4992866"/>
            <a:ext cx="1517506" cy="1535099"/>
          </a:xfrm>
          <a:prstGeom prst="rect">
            <a:avLst/>
          </a:prstGeom>
        </p:spPr>
      </p:pic>
      <p:pic>
        <p:nvPicPr>
          <p:cNvPr id="7" name="Image 6" descr="Une image contenant logo&#10;&#10;Description générée automatiquement">
            <a:extLst>
              <a:ext uri="{FF2B5EF4-FFF2-40B4-BE49-F238E27FC236}">
                <a16:creationId xmlns:a16="http://schemas.microsoft.com/office/drawing/2014/main" id="{1D4FD5F4-8CAA-0CB6-5E31-7C514E10E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73" y="5523561"/>
            <a:ext cx="1958976" cy="6769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2D3D61-B0D8-4122-57DA-70F1A0F2B1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t="9888" r="5046" b="9604"/>
          <a:stretch/>
        </p:blipFill>
        <p:spPr bwMode="auto">
          <a:xfrm>
            <a:off x="395054" y="350540"/>
            <a:ext cx="1620378" cy="9473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AOP FRUITS DE CORSE (@de_aop) / Twitter">
            <a:extLst>
              <a:ext uri="{FF2B5EF4-FFF2-40B4-BE49-F238E27FC236}">
                <a16:creationId xmlns:a16="http://schemas.microsoft.com/office/drawing/2014/main" id="{9596B6EA-90B4-7E1B-59E4-FF9A2C8A3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921" y="291542"/>
            <a:ext cx="1092627" cy="109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rganisation des Maraîchers Corses | San-Giuliano">
            <a:extLst>
              <a:ext uri="{FF2B5EF4-FFF2-40B4-BE49-F238E27FC236}">
                <a16:creationId xmlns:a16="http://schemas.microsoft.com/office/drawing/2014/main" id="{C164C2E7-34B7-56D8-0D14-3782EA3D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6" y="349269"/>
            <a:ext cx="1200870" cy="120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yndicat Interprofessionnel Des Oléiculteurs de Corse">
            <a:extLst>
              <a:ext uri="{FF2B5EF4-FFF2-40B4-BE49-F238E27FC236}">
                <a16:creationId xmlns:a16="http://schemas.microsoft.com/office/drawing/2014/main" id="{5DCCCD8C-8371-DEBE-0453-DCC65A66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31" y="409510"/>
            <a:ext cx="979013" cy="9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ins de Corse -">
            <a:extLst>
              <a:ext uri="{FF2B5EF4-FFF2-40B4-BE49-F238E27FC236}">
                <a16:creationId xmlns:a16="http://schemas.microsoft.com/office/drawing/2014/main" id="{70154633-16C7-7267-0675-E2CA74FF2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48" y="441801"/>
            <a:ext cx="1188004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3DC58C-FD52-9DFA-2D30-C6CDE075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2892-3EDC-4C04-80BD-3CA49DA4E1F2}" type="slidenum"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4981F18B-701C-9E10-3538-AD3B538FBA5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16" y="440706"/>
            <a:ext cx="1539264" cy="792000"/>
          </a:xfrm>
          <a:prstGeom prst="rect">
            <a:avLst/>
          </a:prstGeom>
        </p:spPr>
      </p:pic>
      <p:pic>
        <p:nvPicPr>
          <p:cNvPr id="12" name="Image 11" descr="Une image contenant texte, logo&#10;&#10;Description générée automatiquement">
            <a:extLst>
              <a:ext uri="{FF2B5EF4-FFF2-40B4-BE49-F238E27FC236}">
                <a16:creationId xmlns:a16="http://schemas.microsoft.com/office/drawing/2014/main" id="{55283D84-7EBD-8D8C-5F9F-81653C877DD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20" y="349266"/>
            <a:ext cx="1428537" cy="12177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67F7F68-BFC9-380C-1979-FD13F1F38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55" y="454055"/>
            <a:ext cx="811255" cy="81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Une image contenant arbre, insecte, plein air, invertébré">
            <a:extLst>
              <a:ext uri="{FF2B5EF4-FFF2-40B4-BE49-F238E27FC236}">
                <a16:creationId xmlns:a16="http://schemas.microsoft.com/office/drawing/2014/main" id="{D72C1D18-5FE9-24E4-4125-2B8EEDEACF9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8" t="11525" r="22543" b="7112"/>
          <a:stretch/>
        </p:blipFill>
        <p:spPr>
          <a:xfrm rot="5400000">
            <a:off x="7073303" y="1707701"/>
            <a:ext cx="3483440" cy="34011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768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35728A-C501-0200-AFC6-8E21D60A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2892-3EDC-4C04-80BD-3CA49DA4E1F2}" type="slidenum">
              <a:rPr lang="fr-FR" smtClean="0"/>
              <a:t>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951B5B-2F0E-D4F4-A5A7-E19FF7AAB759}"/>
              </a:ext>
            </a:extLst>
          </p:cNvPr>
          <p:cNvSpPr txBox="1"/>
          <p:nvPr/>
        </p:nvSpPr>
        <p:spPr>
          <a:xfrm>
            <a:off x="864620" y="568890"/>
            <a:ext cx="10606944" cy="5230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fr-FR" sz="2799" dirty="0">
                <a:cs typeface="Times New Roman" panose="02020603050405020304" pitchFamily="18" charset="0"/>
              </a:rPr>
              <a:t>Distribution géographique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6A8B001-AE14-B0F4-865D-259FB0153DA3}"/>
              </a:ext>
            </a:extLst>
          </p:cNvPr>
          <p:cNvGrpSpPr/>
          <p:nvPr/>
        </p:nvGrpSpPr>
        <p:grpSpPr>
          <a:xfrm>
            <a:off x="4630030" y="1811055"/>
            <a:ext cx="6938243" cy="4002833"/>
            <a:chOff x="4387983" y="1990349"/>
            <a:chExt cx="6938243" cy="4002833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5E6A5EEF-0AA7-811F-3A91-849DBE1B4FC6}"/>
                </a:ext>
              </a:extLst>
            </p:cNvPr>
            <p:cNvGrpSpPr/>
            <p:nvPr/>
          </p:nvGrpSpPr>
          <p:grpSpPr>
            <a:xfrm>
              <a:off x="4387983" y="1990349"/>
              <a:ext cx="6938243" cy="4002833"/>
              <a:chOff x="1797183" y="2008278"/>
              <a:chExt cx="6938243" cy="4002833"/>
            </a:xfrm>
          </p:grpSpPr>
          <p:pic>
            <p:nvPicPr>
              <p:cNvPr id="1030" name="Picture 6" descr="CARTE DU MONDE SIMPLIFIÉE">
                <a:extLst>
                  <a:ext uri="{FF2B5EF4-FFF2-40B4-BE49-F238E27FC236}">
                    <a16:creationId xmlns:a16="http://schemas.microsoft.com/office/drawing/2014/main" id="{CA281295-BC28-5687-394E-28AA436D16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7183" y="2008278"/>
                <a:ext cx="6938243" cy="40028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Flèche : courbe vers la droite 5">
                <a:extLst>
                  <a:ext uri="{FF2B5EF4-FFF2-40B4-BE49-F238E27FC236}">
                    <a16:creationId xmlns:a16="http://schemas.microsoft.com/office/drawing/2014/main" id="{3DE9CB0C-5C88-2314-0377-F8AD58BFF883}"/>
                  </a:ext>
                </a:extLst>
              </p:cNvPr>
              <p:cNvSpPr/>
              <p:nvPr/>
            </p:nvSpPr>
            <p:spPr>
              <a:xfrm rot="5400000">
                <a:off x="4796118" y="905438"/>
                <a:ext cx="896470" cy="4213412"/>
              </a:xfrm>
              <a:prstGeom prst="curvedRightArrow">
                <a:avLst>
                  <a:gd name="adj1" fmla="val 14593"/>
                  <a:gd name="adj2" fmla="val 43078"/>
                  <a:gd name="adj3" fmla="val 35117"/>
                </a:avLst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lèche : courbe vers la droite 8">
                <a:extLst>
                  <a:ext uri="{FF2B5EF4-FFF2-40B4-BE49-F238E27FC236}">
                    <a16:creationId xmlns:a16="http://schemas.microsoft.com/office/drawing/2014/main" id="{D7D06454-DA71-ABA2-78F9-6B50F940CAC2}"/>
                  </a:ext>
                </a:extLst>
              </p:cNvPr>
              <p:cNvSpPr/>
              <p:nvPr/>
            </p:nvSpPr>
            <p:spPr>
              <a:xfrm rot="4977154">
                <a:off x="5925240" y="2076325"/>
                <a:ext cx="553189" cy="2148278"/>
              </a:xfrm>
              <a:prstGeom prst="curvedRightArrow">
                <a:avLst>
                  <a:gd name="adj1" fmla="val 14593"/>
                  <a:gd name="adj2" fmla="val 43078"/>
                  <a:gd name="adj3" fmla="val 35117"/>
                </a:avLst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3862AAD-474A-C934-7A64-0B8C72B4CCD3}"/>
                </a:ext>
              </a:extLst>
            </p:cNvPr>
            <p:cNvSpPr txBox="1"/>
            <p:nvPr/>
          </p:nvSpPr>
          <p:spPr>
            <a:xfrm>
              <a:off x="5629835" y="2644587"/>
              <a:ext cx="672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1996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C8AFF6C-CF96-C7E8-D6DC-46FF7A65FC6B}"/>
                </a:ext>
              </a:extLst>
            </p:cNvPr>
            <p:cNvSpPr txBox="1"/>
            <p:nvPr/>
          </p:nvSpPr>
          <p:spPr>
            <a:xfrm>
              <a:off x="7620000" y="2725270"/>
              <a:ext cx="672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2000</a:t>
              </a:r>
            </a:p>
          </p:txBody>
        </p:sp>
        <p:sp>
          <p:nvSpPr>
            <p:cNvPr id="13" name="Flèche : courbe vers la droite 12">
              <a:extLst>
                <a:ext uri="{FF2B5EF4-FFF2-40B4-BE49-F238E27FC236}">
                  <a16:creationId xmlns:a16="http://schemas.microsoft.com/office/drawing/2014/main" id="{C0AAE2AD-3FD5-B057-136C-A0CB59434D45}"/>
                </a:ext>
              </a:extLst>
            </p:cNvPr>
            <p:cNvSpPr/>
            <p:nvPr/>
          </p:nvSpPr>
          <p:spPr>
            <a:xfrm rot="4151168" flipH="1">
              <a:off x="7853002" y="2512002"/>
              <a:ext cx="768196" cy="3945907"/>
            </a:xfrm>
            <a:prstGeom prst="curvedRightArrow">
              <a:avLst>
                <a:gd name="adj1" fmla="val 14593"/>
                <a:gd name="adj2" fmla="val 43078"/>
                <a:gd name="adj3" fmla="val 35117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AD13C82-E6F6-8E09-7CBA-BC173FBC1014}"/>
                </a:ext>
              </a:extLst>
            </p:cNvPr>
            <p:cNvSpPr txBox="1"/>
            <p:nvPr/>
          </p:nvSpPr>
          <p:spPr>
            <a:xfrm>
              <a:off x="6992471" y="4652682"/>
              <a:ext cx="672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2016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C4B979D9-0E49-E52D-18F5-E1DB323083AB}"/>
              </a:ext>
            </a:extLst>
          </p:cNvPr>
          <p:cNvSpPr txBox="1"/>
          <p:nvPr/>
        </p:nvSpPr>
        <p:spPr>
          <a:xfrm>
            <a:off x="735102" y="2420471"/>
            <a:ext cx="3872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dirty="0"/>
              <a:t>Originaire d’Asie de l’Est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dirty="0"/>
              <a:t>Importée en Amérique du Nord et en Europe dans les années 2000 </a:t>
            </a:r>
            <a:endParaRPr lang="fr-FR" dirty="0">
              <a:sym typeface="Wingdings" panose="05000000000000000000" pitchFamily="2" charset="2"/>
            </a:endParaRPr>
          </a:p>
          <a:p>
            <a:pPr algn="just"/>
            <a:r>
              <a:rPr lang="fr-FR" dirty="0">
                <a:sym typeface="Wingdings" panose="05000000000000000000" pitchFamily="2" charset="2"/>
              </a:rPr>
              <a:t>	 ravageur des cultures</a:t>
            </a:r>
          </a:p>
          <a:p>
            <a:pPr algn="just"/>
            <a:endParaRPr lang="fr-FR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dirty="0">
                <a:sym typeface="Wingdings" panose="05000000000000000000" pitchFamily="2" charset="2"/>
              </a:rPr>
              <a:t>Arrivée en France en 2012</a:t>
            </a:r>
          </a:p>
          <a:p>
            <a:pPr algn="just"/>
            <a:r>
              <a:rPr lang="fr-FR" dirty="0">
                <a:sym typeface="Wingdings" panose="05000000000000000000" pitchFamily="2" charset="2"/>
              </a:rPr>
              <a:t>	 En corse en 2016</a:t>
            </a:r>
          </a:p>
        </p:txBody>
      </p:sp>
    </p:spTree>
    <p:extLst>
      <p:ext uri="{BB962C8B-B14F-4D97-AF65-F5344CB8AC3E}">
        <p14:creationId xmlns:p14="http://schemas.microsoft.com/office/powerpoint/2010/main" val="325907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35728A-C501-0200-AFC6-8E21D60A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2892-3EDC-4C04-80BD-3CA49DA4E1F2}" type="slidenum">
              <a:rPr lang="fr-FR" smtClean="0"/>
              <a:t>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951B5B-2F0E-D4F4-A5A7-E19FF7AAB759}"/>
              </a:ext>
            </a:extLst>
          </p:cNvPr>
          <p:cNvSpPr txBox="1"/>
          <p:nvPr/>
        </p:nvSpPr>
        <p:spPr>
          <a:xfrm>
            <a:off x="864620" y="568890"/>
            <a:ext cx="10606944" cy="5230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fr-FR" sz="2799" dirty="0">
                <a:cs typeface="Times New Roman" panose="02020603050405020304" pitchFamily="18" charset="0"/>
              </a:rPr>
              <a:t>Biologie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B48538C-3DCD-7C35-838D-5E3922522216}"/>
              </a:ext>
            </a:extLst>
          </p:cNvPr>
          <p:cNvGrpSpPr/>
          <p:nvPr/>
        </p:nvGrpSpPr>
        <p:grpSpPr>
          <a:xfrm>
            <a:off x="4948516" y="1110130"/>
            <a:ext cx="6831107" cy="5460999"/>
            <a:chOff x="5360893" y="1226671"/>
            <a:chExt cx="6831107" cy="5460999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22A1BD9F-D594-4A42-B17E-D2C3AFF4DF65}"/>
                </a:ext>
              </a:extLst>
            </p:cNvPr>
            <p:cNvGrpSpPr/>
            <p:nvPr/>
          </p:nvGrpSpPr>
          <p:grpSpPr>
            <a:xfrm>
              <a:off x="6179226" y="1226671"/>
              <a:ext cx="5547806" cy="5460999"/>
              <a:chOff x="6202860" y="1378475"/>
              <a:chExt cx="5547806" cy="5460999"/>
            </a:xfrm>
          </p:grpSpPr>
          <p:sp>
            <p:nvSpPr>
              <p:cNvPr id="22" name="Flèche : en arc 21">
                <a:extLst>
                  <a:ext uri="{FF2B5EF4-FFF2-40B4-BE49-F238E27FC236}">
                    <a16:creationId xmlns:a16="http://schemas.microsoft.com/office/drawing/2014/main" id="{DB73BD86-1927-8F4E-71CC-DC4228BEDD87}"/>
                  </a:ext>
                </a:extLst>
              </p:cNvPr>
              <p:cNvSpPr/>
              <p:nvPr/>
            </p:nvSpPr>
            <p:spPr>
              <a:xfrm rot="14447929" flipV="1">
                <a:off x="6198756" y="1382579"/>
                <a:ext cx="5460999" cy="5452791"/>
              </a:xfrm>
              <a:prstGeom prst="circularArrow">
                <a:avLst>
                  <a:gd name="adj1" fmla="val 6464"/>
                  <a:gd name="adj2" fmla="val 1142318"/>
                  <a:gd name="adj3" fmla="val 20407382"/>
                  <a:gd name="adj4" fmla="val 1536277"/>
                  <a:gd name="adj5" fmla="val 9329"/>
                </a:avLst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E24BFD73-F0D7-93E4-7A9E-177573AEC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13000" y="4024001"/>
                <a:ext cx="1443784" cy="119243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4" name="Picture 2" descr="LA PUNAISE DIABOLIQUE">
                <a:extLst>
                  <a:ext uri="{FF2B5EF4-FFF2-40B4-BE49-F238E27FC236}">
                    <a16:creationId xmlns:a16="http://schemas.microsoft.com/office/drawing/2014/main" id="{8CC77985-5301-6C22-80D1-AFBFA16CF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4901" y="2952905"/>
                <a:ext cx="1114420" cy="8499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4" descr="Halyomorpha halys — Wikipédia">
                <a:extLst>
                  <a:ext uri="{FF2B5EF4-FFF2-40B4-BE49-F238E27FC236}">
                    <a16:creationId xmlns:a16="http://schemas.microsoft.com/office/drawing/2014/main" id="{BA298F95-677E-8E59-8619-9DC3F3AE9A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82" b="10316"/>
              <a:stretch/>
            </p:blipFill>
            <p:spPr bwMode="auto">
              <a:xfrm>
                <a:off x="8737905" y="5343027"/>
                <a:ext cx="1071565" cy="11931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1619DCD2-7090-32A9-CDF8-0DD6641104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70312" y="5362043"/>
                <a:ext cx="1372944" cy="106681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8FF6A34D-A190-B054-3043-BF72655D74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04119" y="4620220"/>
                <a:ext cx="1646547" cy="119243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DF9979A5-8C4B-A40E-2B1B-C656DF02E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0123665" y="2952905"/>
                <a:ext cx="1494996" cy="141077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F31F74CD-3833-62EB-BBA1-B9EF9C372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23012" y="1649556"/>
                <a:ext cx="1406767" cy="103529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F0FA404-CF02-839C-31E7-D33ACFC28563}"/>
                </a:ext>
              </a:extLst>
            </p:cNvPr>
            <p:cNvSpPr txBox="1"/>
            <p:nvPr/>
          </p:nvSpPr>
          <p:spPr>
            <a:xfrm>
              <a:off x="9897035" y="6140823"/>
              <a:ext cx="21067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cs typeface="Times New Roman" panose="02020603050405020304" pitchFamily="18" charset="0"/>
                </a:rPr>
                <a:t>Source : EPPO ; crédit : Tom HAYE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53C3A04-61BA-7759-332D-465A700508D7}"/>
                </a:ext>
              </a:extLst>
            </p:cNvPr>
            <p:cNvSpPr txBox="1"/>
            <p:nvPr/>
          </p:nvSpPr>
          <p:spPr>
            <a:xfrm>
              <a:off x="5360893" y="3065930"/>
              <a:ext cx="10578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err="1">
                  <a:cs typeface="Times New Roman" panose="02020603050405020304" pitchFamily="18" charset="0"/>
                </a:rPr>
                <a:t>Ooplaque</a:t>
              </a:r>
              <a:endParaRPr lang="fr-FR" sz="1100" dirty="0">
                <a:cs typeface="Times New Roman" panose="02020603050405020304" pitchFamily="18" charset="0"/>
              </a:endParaRPr>
            </a:p>
            <a:p>
              <a:pPr algn="ctr"/>
              <a:r>
                <a:rPr lang="fr-FR" sz="1100" dirty="0">
                  <a:cs typeface="Times New Roman" panose="02020603050405020304" pitchFamily="18" charset="0"/>
                </a:rPr>
                <a:t>~ 1 cm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AF2036C-ADAB-A9FE-B597-6DA4A37489D0}"/>
                </a:ext>
              </a:extLst>
            </p:cNvPr>
            <p:cNvSpPr txBox="1"/>
            <p:nvPr/>
          </p:nvSpPr>
          <p:spPr>
            <a:xfrm>
              <a:off x="6508376" y="5755341"/>
              <a:ext cx="5289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cs typeface="Times New Roman" panose="02020603050405020304" pitchFamily="18" charset="0"/>
                </a:rPr>
                <a:t>L2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0693F9E-158A-A53E-896F-4EB125E76810}"/>
                </a:ext>
              </a:extLst>
            </p:cNvPr>
            <p:cNvSpPr txBox="1"/>
            <p:nvPr/>
          </p:nvSpPr>
          <p:spPr>
            <a:xfrm>
              <a:off x="5764306" y="4338918"/>
              <a:ext cx="5468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cs typeface="Times New Roman" panose="02020603050405020304" pitchFamily="18" charset="0"/>
                </a:rPr>
                <a:t>L1 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1BF1012-5083-E8FD-6C22-D84E6F5EF408}"/>
                </a:ext>
              </a:extLst>
            </p:cNvPr>
            <p:cNvSpPr txBox="1"/>
            <p:nvPr/>
          </p:nvSpPr>
          <p:spPr>
            <a:xfrm>
              <a:off x="8991600" y="6409765"/>
              <a:ext cx="5289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cs typeface="Times New Roman" panose="02020603050405020304" pitchFamily="18" charset="0"/>
                </a:rPr>
                <a:t>L3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E6D5142-0C42-3A3E-A56C-DD6AE35B5A9B}"/>
                </a:ext>
              </a:extLst>
            </p:cNvPr>
            <p:cNvSpPr txBox="1"/>
            <p:nvPr/>
          </p:nvSpPr>
          <p:spPr>
            <a:xfrm>
              <a:off x="11663082" y="4948518"/>
              <a:ext cx="5289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cs typeface="Times New Roman" panose="02020603050405020304" pitchFamily="18" charset="0"/>
                </a:rPr>
                <a:t>L4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C6F8A1FF-5754-3D9A-E51E-8F62E15FAFC2}"/>
                </a:ext>
              </a:extLst>
            </p:cNvPr>
            <p:cNvSpPr txBox="1"/>
            <p:nvPr/>
          </p:nvSpPr>
          <p:spPr>
            <a:xfrm>
              <a:off x="11564470" y="3415553"/>
              <a:ext cx="5289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cs typeface="Times New Roman" panose="02020603050405020304" pitchFamily="18" charset="0"/>
                </a:rPr>
                <a:t>L5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D6503E7-3DA0-90F8-BBEB-A9AE037E64B3}"/>
                </a:ext>
              </a:extLst>
            </p:cNvPr>
            <p:cNvSpPr txBox="1"/>
            <p:nvPr/>
          </p:nvSpPr>
          <p:spPr>
            <a:xfrm>
              <a:off x="10381129" y="1604683"/>
              <a:ext cx="10578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cs typeface="Times New Roman" panose="02020603050405020304" pitchFamily="18" charset="0"/>
                </a:rPr>
                <a:t>Adulte</a:t>
              </a:r>
            </a:p>
            <a:p>
              <a:pPr algn="ctr"/>
              <a:r>
                <a:rPr lang="fr-FR" sz="1100" dirty="0">
                  <a:cs typeface="Times New Roman" panose="02020603050405020304" pitchFamily="18" charset="0"/>
                </a:rPr>
                <a:t>1,2 à 1,7 cm</a:t>
              </a: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FC46EB48-0128-1734-4A97-884E057895B6}"/>
              </a:ext>
            </a:extLst>
          </p:cNvPr>
          <p:cNvSpPr txBox="1"/>
          <p:nvPr/>
        </p:nvSpPr>
        <p:spPr>
          <a:xfrm>
            <a:off x="717174" y="1568823"/>
            <a:ext cx="4338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600" dirty="0">
                <a:cs typeface="Times New Roman" panose="02020603050405020304" pitchFamily="18" charset="0"/>
              </a:rPr>
              <a:t>Ponte de 28 œufs en plaque (</a:t>
            </a:r>
            <a:r>
              <a:rPr lang="fr-FR" sz="1600" dirty="0" err="1">
                <a:cs typeface="Times New Roman" panose="02020603050405020304" pitchFamily="18" charset="0"/>
              </a:rPr>
              <a:t>ooplaque</a:t>
            </a:r>
            <a:r>
              <a:rPr lang="fr-FR" sz="1600" dirty="0">
                <a:cs typeface="Times New Roman" panose="02020603050405020304" pitchFamily="18" charset="0"/>
              </a:rPr>
              <a:t>) </a:t>
            </a:r>
            <a:r>
              <a:rPr lang="fr-FR" sz="1600" dirty="0">
                <a:cs typeface="Times New Roman" panose="02020603050405020304" pitchFamily="18" charset="0"/>
                <a:sym typeface="Wingdings" panose="05000000000000000000" pitchFamily="2" charset="2"/>
              </a:rPr>
              <a:t> 4 à 6 pontes par femelle  </a:t>
            </a:r>
            <a:r>
              <a:rPr lang="fr-FR" sz="1600" b="1" dirty="0">
                <a:cs typeface="Times New Roman" panose="02020603050405020304" pitchFamily="18" charset="0"/>
                <a:sym typeface="Wingdings" panose="05000000000000000000" pitchFamily="2" charset="2"/>
              </a:rPr>
              <a:t>+100 descendants</a:t>
            </a:r>
            <a:endParaRPr lang="fr-FR" sz="1600" b="1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600" dirty="0">
                <a:cs typeface="Times New Roman" panose="02020603050405020304" pitchFamily="18" charset="0"/>
              </a:rPr>
              <a:t>5 stades larvaires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600" b="1" dirty="0">
                <a:cs typeface="Times New Roman" panose="02020603050405020304" pitchFamily="18" charset="0"/>
              </a:rPr>
              <a:t>2 générations </a:t>
            </a:r>
            <a:r>
              <a:rPr lang="fr-FR" sz="1600" dirty="0">
                <a:cs typeface="Times New Roman" panose="02020603050405020304" pitchFamily="18" charset="0"/>
              </a:rPr>
              <a:t>par an en Corse</a:t>
            </a:r>
          </a:p>
          <a:p>
            <a:pPr algn="just"/>
            <a:r>
              <a:rPr lang="fr-FR" sz="1600" dirty="0">
                <a:cs typeface="Times New Roman" panose="02020603050405020304" pitchFamily="18" charset="0"/>
                <a:sym typeface="Wingdings" panose="05000000000000000000" pitchFamily="2" charset="2"/>
              </a:rPr>
              <a:t>		 Prolifération rapide</a:t>
            </a:r>
            <a:endParaRPr lang="fr-FR" sz="1600" dirty="0">
              <a:cs typeface="Times New Roman" panose="02020603050405020304" pitchFamily="18" charset="0"/>
            </a:endParaRPr>
          </a:p>
          <a:p>
            <a:pPr algn="just"/>
            <a:endParaRPr lang="fr-FR" sz="160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600" dirty="0">
                <a:cs typeface="Times New Roman" panose="02020603050405020304" pitchFamily="18" charset="0"/>
              </a:rPr>
              <a:t>Phytophage des larves L2 à l’adulte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600" dirty="0">
                <a:sym typeface="Wingdings" panose="05000000000000000000" pitchFamily="2" charset="2"/>
              </a:rPr>
              <a:t>Très polyphage (&gt; 100 espèces) : cultures fruitières, légumières, céréales, ornementales</a:t>
            </a:r>
            <a:endParaRPr lang="fr-FR" sz="1600" dirty="0"/>
          </a:p>
          <a:p>
            <a:pPr algn="just"/>
            <a:endParaRPr lang="fr-FR" sz="160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600" dirty="0">
                <a:cs typeface="Times New Roman" panose="02020603050405020304" pitchFamily="18" charset="0"/>
              </a:rPr>
              <a:t>Protection compliquée :</a:t>
            </a:r>
          </a:p>
          <a:p>
            <a:pPr algn="just"/>
            <a:r>
              <a:rPr lang="fr-FR" sz="1600" dirty="0">
                <a:cs typeface="Times New Roman" panose="02020603050405020304" pitchFamily="18" charset="0"/>
              </a:rPr>
              <a:t>- lutte chimique restreinte </a:t>
            </a:r>
          </a:p>
          <a:p>
            <a:pPr algn="just"/>
            <a:r>
              <a:rPr lang="fr-FR" sz="1600" dirty="0">
                <a:cs typeface="Times New Roman" panose="02020603050405020304" pitchFamily="18" charset="0"/>
              </a:rPr>
              <a:t>- lutte physique peu adaptée</a:t>
            </a:r>
          </a:p>
          <a:p>
            <a:pPr algn="just"/>
            <a:r>
              <a:rPr lang="fr-FR" sz="1600" dirty="0">
                <a:cs typeface="Times New Roman" panose="02020603050405020304" pitchFamily="18" charset="0"/>
              </a:rPr>
              <a:t>- lutte biologique ?</a:t>
            </a:r>
          </a:p>
          <a:p>
            <a:pPr algn="just"/>
            <a:endParaRPr lang="fr-FR" sz="1600" dirty="0">
              <a:cs typeface="Times New Roman" panose="02020603050405020304" pitchFamily="18" charset="0"/>
            </a:endParaRPr>
          </a:p>
        </p:txBody>
      </p:sp>
      <p:pic>
        <p:nvPicPr>
          <p:cNvPr id="32" name="Picture 2" descr="Наездник Trissolcus mitsukurii">
            <a:extLst>
              <a:ext uri="{FF2B5EF4-FFF2-40B4-BE49-F238E27FC236}">
                <a16:creationId xmlns:a16="http://schemas.microsoft.com/office/drawing/2014/main" id="{BD9AF7AB-113A-4ECD-28C2-BDC48780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34" y="5234473"/>
            <a:ext cx="1909566" cy="12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09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35728A-C501-0200-AFC6-8E21D60A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2892-3EDC-4C04-80BD-3CA49DA4E1F2}" type="slidenum">
              <a:rPr lang="fr-FR" smtClean="0"/>
              <a:t>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951B5B-2F0E-D4F4-A5A7-E19FF7AAB759}"/>
              </a:ext>
            </a:extLst>
          </p:cNvPr>
          <p:cNvSpPr txBox="1"/>
          <p:nvPr/>
        </p:nvSpPr>
        <p:spPr>
          <a:xfrm>
            <a:off x="864620" y="568890"/>
            <a:ext cx="10606944" cy="5230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fr-FR" sz="2799" dirty="0">
                <a:cs typeface="Times New Roman" panose="02020603050405020304" pitchFamily="18" charset="0"/>
              </a:rPr>
              <a:t>Dégâts</a:t>
            </a:r>
          </a:p>
        </p:txBody>
      </p:sp>
      <p:pic>
        <p:nvPicPr>
          <p:cNvPr id="2" name="Image 1" descr="Une image contenant plein air, sol, en bois, bois&#10;&#10;Description générée automatiquement">
            <a:extLst>
              <a:ext uri="{FF2B5EF4-FFF2-40B4-BE49-F238E27FC236}">
                <a16:creationId xmlns:a16="http://schemas.microsoft.com/office/drawing/2014/main" id="{6B7D336A-98FB-549C-E50A-D9521B7752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8" t="29998" r="24903" b="24742"/>
          <a:stretch/>
        </p:blipFill>
        <p:spPr>
          <a:xfrm rot="5400000">
            <a:off x="2936826" y="5186236"/>
            <a:ext cx="1370566" cy="1721955"/>
          </a:xfrm>
          <a:prstGeom prst="rect">
            <a:avLst/>
          </a:prstGeom>
          <a:ln>
            <a:noFill/>
          </a:ln>
        </p:spPr>
      </p:pic>
      <p:pic>
        <p:nvPicPr>
          <p:cNvPr id="3" name="Image 2" descr="Une image contenant vert, s’asseoir, intérieur, plante&#10;&#10;Description générée automatiquement">
            <a:extLst>
              <a:ext uri="{FF2B5EF4-FFF2-40B4-BE49-F238E27FC236}">
                <a16:creationId xmlns:a16="http://schemas.microsoft.com/office/drawing/2014/main" id="{54D9E2D3-69BC-FABB-B9C9-F0EDFDAF1C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t="3545" r="12922" b="14875"/>
          <a:stretch/>
        </p:blipFill>
        <p:spPr>
          <a:xfrm>
            <a:off x="6058200" y="3182470"/>
            <a:ext cx="2049928" cy="1630742"/>
          </a:xfrm>
          <a:prstGeom prst="rect">
            <a:avLst/>
          </a:prstGeom>
          <a:ln w="9525">
            <a:noFill/>
          </a:ln>
        </p:spPr>
      </p:pic>
      <p:pic>
        <p:nvPicPr>
          <p:cNvPr id="6" name="Picture 6" descr="Présentation PowerPoint">
            <a:extLst>
              <a:ext uri="{FF2B5EF4-FFF2-40B4-BE49-F238E27FC236}">
                <a16:creationId xmlns:a16="http://schemas.microsoft.com/office/drawing/2014/main" id="{FFDB2FB2-6E98-67AA-645F-5B7894CE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0" y="3850210"/>
            <a:ext cx="2112699" cy="177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6809236A-52ED-FADD-CF8E-C1D361DF8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07" y="1132565"/>
            <a:ext cx="1955280" cy="180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8017786-E7DE-3A51-4D65-68B05C2FC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5280" y="3860260"/>
            <a:ext cx="2146656" cy="1473740"/>
          </a:xfrm>
          <a:prstGeom prst="rect">
            <a:avLst/>
          </a:prstGeom>
          <a:ln>
            <a:noFill/>
          </a:ln>
        </p:spPr>
      </p:pic>
      <p:pic>
        <p:nvPicPr>
          <p:cNvPr id="13" name="Picture 14" descr="Lutte biologique contre la punaise diabolique (Halyomorpha halys)">
            <a:extLst>
              <a:ext uri="{FF2B5EF4-FFF2-40B4-BE49-F238E27FC236}">
                <a16:creationId xmlns:a16="http://schemas.microsoft.com/office/drawing/2014/main" id="{47A409D7-4385-E1E5-3314-AB91CB3A5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8"/>
          <a:stretch/>
        </p:blipFill>
        <p:spPr bwMode="auto">
          <a:xfrm>
            <a:off x="2689411" y="1150494"/>
            <a:ext cx="1850386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71D4462-32FC-21FF-051B-FA76C14435A8}"/>
              </a:ext>
            </a:extLst>
          </p:cNvPr>
          <p:cNvSpPr txBox="1"/>
          <p:nvPr/>
        </p:nvSpPr>
        <p:spPr>
          <a:xfrm>
            <a:off x="717174" y="1568823"/>
            <a:ext cx="1676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600" dirty="0">
                <a:cs typeface="Times New Roman" panose="02020603050405020304" pitchFamily="18" charset="0"/>
              </a:rPr>
              <a:t>Déformations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B36A423-47D4-2AD1-24D9-74248127A3BA}"/>
              </a:ext>
            </a:extLst>
          </p:cNvPr>
          <p:cNvSpPr txBox="1"/>
          <p:nvPr/>
        </p:nvSpPr>
        <p:spPr>
          <a:xfrm>
            <a:off x="4329950" y="3361764"/>
            <a:ext cx="1676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600" dirty="0">
                <a:cs typeface="Times New Roman" panose="02020603050405020304" pitchFamily="18" charset="0"/>
              </a:rPr>
              <a:t>Décolorations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1E1DF05-7881-4D26-855C-2EDC8959DF88}"/>
              </a:ext>
            </a:extLst>
          </p:cNvPr>
          <p:cNvSpPr txBox="1"/>
          <p:nvPr/>
        </p:nvSpPr>
        <p:spPr>
          <a:xfrm>
            <a:off x="609597" y="3370728"/>
            <a:ext cx="3415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600" dirty="0">
                <a:cs typeface="Times New Roman" panose="02020603050405020304" pitchFamily="18" charset="0"/>
              </a:rPr>
              <a:t>Lignification des tissus / nécroses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60FABE3-EF1D-B5F4-76EA-253A27F04F0C}"/>
              </a:ext>
            </a:extLst>
          </p:cNvPr>
          <p:cNvSpPr txBox="1"/>
          <p:nvPr/>
        </p:nvSpPr>
        <p:spPr>
          <a:xfrm>
            <a:off x="7028326" y="1550894"/>
            <a:ext cx="1819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600" dirty="0">
                <a:cs typeface="Times New Roman" panose="02020603050405020304" pitchFamily="18" charset="0"/>
              </a:rPr>
              <a:t>Chute des fruits</a:t>
            </a:r>
          </a:p>
        </p:txBody>
      </p:sp>
      <p:pic>
        <p:nvPicPr>
          <p:cNvPr id="20" name="Image 19" descr="Une image contenant plein air, Sous-arbrisseau, Plante couvre-sol, herbe&#10;&#10;Description générée automatiquement">
            <a:extLst>
              <a:ext uri="{FF2B5EF4-FFF2-40B4-BE49-F238E27FC236}">
                <a16:creationId xmlns:a16="http://schemas.microsoft.com/office/drawing/2014/main" id="{98BD3EAB-CEC7-37D7-7241-F810E28518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t="1721" r="15164" b="3638"/>
          <a:stretch/>
        </p:blipFill>
        <p:spPr>
          <a:xfrm rot="5400000">
            <a:off x="9042567" y="1156237"/>
            <a:ext cx="2656161" cy="294346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31C73AF-D938-E9FA-7646-D13945507BA0}"/>
              </a:ext>
            </a:extLst>
          </p:cNvPr>
          <p:cNvSpPr txBox="1"/>
          <p:nvPr/>
        </p:nvSpPr>
        <p:spPr>
          <a:xfrm>
            <a:off x="8256491" y="4240306"/>
            <a:ext cx="2599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600" dirty="0">
                <a:cs typeface="Times New Roman" panose="02020603050405020304" pitchFamily="18" charset="0"/>
              </a:rPr>
              <a:t>Altération de la qualité des vendanges</a:t>
            </a:r>
          </a:p>
        </p:txBody>
      </p:sp>
      <p:pic>
        <p:nvPicPr>
          <p:cNvPr id="8196" name="Picture 4" descr="Symptoms of BMSB damage - The Australian Wine Research Institute">
            <a:extLst>
              <a:ext uri="{FF2B5EF4-FFF2-40B4-BE49-F238E27FC236}">
                <a16:creationId xmlns:a16="http://schemas.microsoft.com/office/drawing/2014/main" id="{4C7F2521-0F11-A245-FCC1-4082E1A2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06" y="4930588"/>
            <a:ext cx="2246385" cy="149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EE577A31-E281-90C0-1455-F406B9E88613}"/>
              </a:ext>
            </a:extLst>
          </p:cNvPr>
          <p:cNvSpPr/>
          <p:nvPr/>
        </p:nvSpPr>
        <p:spPr>
          <a:xfrm>
            <a:off x="3431964" y="1868573"/>
            <a:ext cx="8346046" cy="536322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35728A-C501-0200-AFC6-8E21D60A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2892-3EDC-4C04-80BD-3CA49DA4E1F2}" type="slidenum">
              <a:rPr lang="fr-FR" smtClean="0"/>
              <a:t>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951B5B-2F0E-D4F4-A5A7-E19FF7AAB759}"/>
              </a:ext>
            </a:extLst>
          </p:cNvPr>
          <p:cNvSpPr txBox="1"/>
          <p:nvPr/>
        </p:nvSpPr>
        <p:spPr>
          <a:xfrm>
            <a:off x="864620" y="568890"/>
            <a:ext cx="10606944" cy="5230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fr-FR" sz="2799" dirty="0">
                <a:cs typeface="Times New Roman" panose="02020603050405020304" pitchFamily="18" charset="0"/>
              </a:rPr>
              <a:t>Retour sur les travaux réalisés</a:t>
            </a: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8725B976-518E-4B71-8A8C-ECB6447E3749}"/>
              </a:ext>
            </a:extLst>
          </p:cNvPr>
          <p:cNvSpPr txBox="1">
            <a:spLocks/>
          </p:cNvSpPr>
          <p:nvPr/>
        </p:nvSpPr>
        <p:spPr>
          <a:xfrm>
            <a:off x="8812082" y="7145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7E2892-3EDC-4C04-80BD-3CA49DA4E1F2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279368-04C6-77B4-1C29-3374229F7639}"/>
              </a:ext>
            </a:extLst>
          </p:cNvPr>
          <p:cNvSpPr txBox="1"/>
          <p:nvPr/>
        </p:nvSpPr>
        <p:spPr>
          <a:xfrm>
            <a:off x="3361315" y="2368541"/>
            <a:ext cx="193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- Suivi des populations sur 8 parcelles</a:t>
            </a:r>
          </a:p>
        </p:txBody>
      </p:sp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B55C42F2-138B-A08F-7B5C-964715D7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7" y="2044800"/>
            <a:ext cx="1377861" cy="476110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FEA1CFC3-7F70-BC74-CBAF-EBB49B63F0DF}"/>
              </a:ext>
            </a:extLst>
          </p:cNvPr>
          <p:cNvSpPr/>
          <p:nvPr/>
        </p:nvSpPr>
        <p:spPr>
          <a:xfrm>
            <a:off x="464647" y="4236696"/>
            <a:ext cx="9710295" cy="536322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5165D3C-3AA3-E00D-531D-252DB8AAE8A0}"/>
              </a:ext>
            </a:extLst>
          </p:cNvPr>
          <p:cNvSpPr txBox="1"/>
          <p:nvPr/>
        </p:nvSpPr>
        <p:spPr>
          <a:xfrm>
            <a:off x="3762090" y="1903284"/>
            <a:ext cx="113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2019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C34BDE3-1E8C-43B7-247C-BF64FC90553C}"/>
              </a:ext>
            </a:extLst>
          </p:cNvPr>
          <p:cNvSpPr txBox="1"/>
          <p:nvPr/>
        </p:nvSpPr>
        <p:spPr>
          <a:xfrm>
            <a:off x="6323396" y="1894319"/>
            <a:ext cx="113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9C306B-D2BE-F740-3DE2-E466952B31E1}"/>
              </a:ext>
            </a:extLst>
          </p:cNvPr>
          <p:cNvSpPr txBox="1"/>
          <p:nvPr/>
        </p:nvSpPr>
        <p:spPr>
          <a:xfrm>
            <a:off x="9554418" y="1912066"/>
            <a:ext cx="113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2021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09A1AEA-0848-DED7-0221-DFA3F5BADF43}"/>
              </a:ext>
            </a:extLst>
          </p:cNvPr>
          <p:cNvSpPr txBox="1"/>
          <p:nvPr/>
        </p:nvSpPr>
        <p:spPr>
          <a:xfrm>
            <a:off x="1741033" y="4269784"/>
            <a:ext cx="113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2022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B06ABFC-5AB4-0287-FD91-7B78AC417B02}"/>
              </a:ext>
            </a:extLst>
          </p:cNvPr>
          <p:cNvSpPr txBox="1"/>
          <p:nvPr/>
        </p:nvSpPr>
        <p:spPr>
          <a:xfrm>
            <a:off x="8646915" y="2364768"/>
            <a:ext cx="2890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 algn="ctr"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>
              <a:buNone/>
            </a:pPr>
            <a:r>
              <a:rPr lang="fr-FR" dirty="0"/>
              <a:t>- Suivi des populations sur 2 parcelles</a:t>
            </a:r>
          </a:p>
          <a:p>
            <a:pPr marL="0" indent="0">
              <a:buNone/>
            </a:pPr>
            <a:r>
              <a:rPr lang="fr-FR" dirty="0"/>
              <a:t>- Maintien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de l’élevage de punaise</a:t>
            </a:r>
          </a:p>
          <a:p>
            <a:pPr marL="0" indent="0">
              <a:buNone/>
            </a:pPr>
            <a:r>
              <a:rPr lang="fr-FR" dirty="0"/>
              <a:t>- Mise en place d’un micro-élevage de parasitoïde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i="1" dirty="0" err="1">
                <a:sym typeface="Wingdings" panose="05000000000000000000" pitchFamily="2" charset="2"/>
              </a:rPr>
              <a:t>Oencyrtus</a:t>
            </a:r>
            <a:r>
              <a:rPr lang="fr-FR" i="1" dirty="0">
                <a:sym typeface="Wingdings" panose="05000000000000000000" pitchFamily="2" charset="2"/>
              </a:rPr>
              <a:t> </a:t>
            </a:r>
            <a:r>
              <a:rPr lang="fr-FR" i="1" dirty="0" err="1">
                <a:sym typeface="Wingdings" panose="05000000000000000000" pitchFamily="2" charset="2"/>
              </a:rPr>
              <a:t>sp</a:t>
            </a:r>
            <a:r>
              <a:rPr lang="fr-FR" i="1" dirty="0">
                <a:sym typeface="Wingdings" panose="05000000000000000000" pitchFamily="2" charset="2"/>
              </a:rPr>
              <a:t>.</a:t>
            </a:r>
            <a:endParaRPr lang="fr-FR" i="1" dirty="0"/>
          </a:p>
        </p:txBody>
      </p:sp>
      <p:pic>
        <p:nvPicPr>
          <p:cNvPr id="14" name="Image 13" descr="Une image contenant logo&#10;&#10;Description générée automatiquement">
            <a:extLst>
              <a:ext uri="{FF2B5EF4-FFF2-40B4-BE49-F238E27FC236}">
                <a16:creationId xmlns:a16="http://schemas.microsoft.com/office/drawing/2014/main" id="{DF2EAEED-558A-D364-A995-9E5700611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62" y="1858667"/>
            <a:ext cx="874102" cy="88423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235F677-DE14-9765-3C74-2C4E7EF58F34}"/>
              </a:ext>
            </a:extLst>
          </p:cNvPr>
          <p:cNvSpPr txBox="1"/>
          <p:nvPr/>
        </p:nvSpPr>
        <p:spPr>
          <a:xfrm>
            <a:off x="5450182" y="2366974"/>
            <a:ext cx="28959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- Suivi des populations sur 4 parcelles </a:t>
            </a:r>
          </a:p>
          <a:p>
            <a:pPr algn="ctr"/>
            <a:r>
              <a:rPr lang="fr-FR" sz="1400" dirty="0"/>
              <a:t>- Mise en place d’un micro- élevage de punaise </a:t>
            </a:r>
          </a:p>
          <a:p>
            <a:pPr algn="ctr"/>
            <a:r>
              <a:rPr lang="fr-FR" sz="1400" dirty="0">
                <a:sym typeface="Wingdings" panose="05000000000000000000" pitchFamily="2" charset="2"/>
              </a:rPr>
              <a:t>- Inventaire des parasitoïdes</a:t>
            </a:r>
          </a:p>
          <a:p>
            <a:pPr algn="ctr"/>
            <a:r>
              <a:rPr lang="fr-FR" sz="1400" dirty="0">
                <a:sym typeface="Wingdings" panose="05000000000000000000" pitchFamily="2" charset="2"/>
              </a:rPr>
              <a:t> </a:t>
            </a:r>
            <a:r>
              <a:rPr lang="fr-FR" sz="1400" i="1" dirty="0" err="1"/>
              <a:t>Anastatus</a:t>
            </a:r>
            <a:r>
              <a:rPr lang="fr-FR" sz="1400" i="1" dirty="0"/>
              <a:t> </a:t>
            </a:r>
            <a:r>
              <a:rPr lang="fr-FR" sz="1400" i="1" dirty="0" err="1"/>
              <a:t>sp</a:t>
            </a:r>
            <a:r>
              <a:rPr lang="fr-FR" sz="1400" i="1" dirty="0"/>
              <a:t>.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3B080AE-588A-38C6-7F55-8A14836CDAE3}"/>
              </a:ext>
            </a:extLst>
          </p:cNvPr>
          <p:cNvSpPr txBox="1"/>
          <p:nvPr/>
        </p:nvSpPr>
        <p:spPr>
          <a:xfrm>
            <a:off x="848828" y="4719099"/>
            <a:ext cx="3032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- Suivi des populations sur 5 parcelles</a:t>
            </a:r>
          </a:p>
          <a:p>
            <a:pPr algn="ctr"/>
            <a:r>
              <a:rPr lang="fr-FR" sz="1400" dirty="0"/>
              <a:t>- Maintien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/>
              <a:t>de l’élevage de punaise</a:t>
            </a:r>
          </a:p>
          <a:p>
            <a:pPr algn="ctr"/>
            <a:r>
              <a:rPr lang="fr-FR" sz="1400" dirty="0"/>
              <a:t>- Elevage de 3 parasitoïdes</a:t>
            </a:r>
          </a:p>
          <a:p>
            <a:pPr algn="ctr"/>
            <a:r>
              <a:rPr lang="fr-FR" sz="1400" dirty="0">
                <a:sym typeface="Wingdings" panose="05000000000000000000" pitchFamily="2" charset="2"/>
              </a:rPr>
              <a:t> </a:t>
            </a:r>
            <a:r>
              <a:rPr lang="fr-FR" sz="1400" i="1" dirty="0" err="1">
                <a:sym typeface="Wingdings" panose="05000000000000000000" pitchFamily="2" charset="2"/>
              </a:rPr>
              <a:t>Trissolcus</a:t>
            </a:r>
            <a:r>
              <a:rPr lang="fr-FR" sz="1400" i="1" dirty="0">
                <a:sym typeface="Wingdings" panose="05000000000000000000" pitchFamily="2" charset="2"/>
              </a:rPr>
              <a:t> </a:t>
            </a:r>
            <a:r>
              <a:rPr lang="fr-FR" sz="1400" i="1" dirty="0" err="1">
                <a:sym typeface="Wingdings" panose="05000000000000000000" pitchFamily="2" charset="2"/>
              </a:rPr>
              <a:t>sp</a:t>
            </a:r>
            <a:r>
              <a:rPr lang="fr-FR" sz="1400" i="1" dirty="0">
                <a:sym typeface="Wingdings" panose="05000000000000000000" pitchFamily="2" charset="2"/>
              </a:rPr>
              <a:t>.</a:t>
            </a:r>
            <a:endParaRPr lang="fr-FR" sz="1400" i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C66F915-BDD5-BCCD-2FDD-D7C1D7296D19}"/>
              </a:ext>
            </a:extLst>
          </p:cNvPr>
          <p:cNvSpPr txBox="1"/>
          <p:nvPr/>
        </p:nvSpPr>
        <p:spPr>
          <a:xfrm>
            <a:off x="6420141" y="4266400"/>
            <a:ext cx="113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2023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3296BD1-FF5D-F401-34E8-F099A889A567}"/>
              </a:ext>
            </a:extLst>
          </p:cNvPr>
          <p:cNvCxnSpPr>
            <a:cxnSpLocks/>
          </p:cNvCxnSpPr>
          <p:nvPr/>
        </p:nvCxnSpPr>
        <p:spPr>
          <a:xfrm>
            <a:off x="7593106" y="3514165"/>
            <a:ext cx="448235" cy="197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A3509C9-A33C-37FE-1BDF-4C5804B54527}"/>
              </a:ext>
            </a:extLst>
          </p:cNvPr>
          <p:cNvCxnSpPr>
            <a:cxnSpLocks/>
          </p:cNvCxnSpPr>
          <p:nvPr/>
        </p:nvCxnSpPr>
        <p:spPr>
          <a:xfrm flipH="1">
            <a:off x="9117106" y="3514165"/>
            <a:ext cx="385482" cy="206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777589C0-3843-CED7-80A0-38DF62F043D4}"/>
              </a:ext>
            </a:extLst>
          </p:cNvPr>
          <p:cNvSpPr txBox="1"/>
          <p:nvPr/>
        </p:nvSpPr>
        <p:spPr>
          <a:xfrm>
            <a:off x="7888942" y="3675529"/>
            <a:ext cx="1380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Généralistes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4FD8921-2383-3000-C6FA-8DBE5E47F5BD}"/>
              </a:ext>
            </a:extLst>
          </p:cNvPr>
          <p:cNvSpPr txBox="1"/>
          <p:nvPr/>
        </p:nvSpPr>
        <p:spPr>
          <a:xfrm>
            <a:off x="4661647" y="4719099"/>
            <a:ext cx="4607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- Suivi des populations sur </a:t>
            </a:r>
            <a:r>
              <a:rPr lang="fr-FR" sz="1400" b="1" dirty="0"/>
              <a:t>40 parcelles </a:t>
            </a:r>
            <a:r>
              <a:rPr lang="fr-FR" sz="1400" b="1" dirty="0">
                <a:sym typeface="Wingdings" panose="05000000000000000000" pitchFamily="2" charset="2"/>
              </a:rPr>
              <a:t> </a:t>
            </a:r>
            <a:r>
              <a:rPr lang="fr-FR" sz="1400" dirty="0">
                <a:sym typeface="Wingdings" panose="05000000000000000000" pitchFamily="2" charset="2"/>
              </a:rPr>
              <a:t>cycle biologique</a:t>
            </a:r>
            <a:endParaRPr lang="fr-FR" sz="1400" dirty="0"/>
          </a:p>
          <a:p>
            <a:pPr algn="ctr"/>
            <a:r>
              <a:rPr lang="fr-FR" sz="1400" dirty="0"/>
              <a:t>- Maintien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/>
              <a:t>de l’élevage de punaise</a:t>
            </a:r>
          </a:p>
          <a:p>
            <a:pPr algn="ctr"/>
            <a:r>
              <a:rPr lang="fr-FR" sz="1400" dirty="0"/>
              <a:t>- Inventaire des parasitoïdes</a:t>
            </a:r>
          </a:p>
          <a:p>
            <a:pPr algn="ctr"/>
            <a:r>
              <a:rPr lang="fr-FR" sz="1400" dirty="0"/>
              <a:t>- Dossier d’analyse de risque </a:t>
            </a:r>
          </a:p>
          <a:p>
            <a:pPr algn="ctr"/>
            <a:r>
              <a:rPr lang="fr-FR" sz="1400" dirty="0"/>
              <a:t>- Identification et micro-élevage de  </a:t>
            </a:r>
            <a:r>
              <a:rPr lang="fr-FR" sz="1400" i="1" dirty="0"/>
              <a:t>T. </a:t>
            </a:r>
            <a:r>
              <a:rPr lang="fr-FR" sz="1400" i="1" dirty="0" err="1"/>
              <a:t>mitsukurii</a:t>
            </a:r>
            <a:endParaRPr lang="fr-FR" sz="1400" i="1" dirty="0"/>
          </a:p>
          <a:p>
            <a:pPr algn="ctr"/>
            <a:r>
              <a:rPr lang="fr-FR" sz="1400" dirty="0"/>
              <a:t>- Efficacité des dispositifs de piégeage massifs</a:t>
            </a:r>
          </a:p>
        </p:txBody>
      </p:sp>
    </p:spTree>
    <p:extLst>
      <p:ext uri="{BB962C8B-B14F-4D97-AF65-F5344CB8AC3E}">
        <p14:creationId xmlns:p14="http://schemas.microsoft.com/office/powerpoint/2010/main" val="13266013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17ce49-df24-45f3-ad87-21e86b362032">
      <Terms xmlns="http://schemas.microsoft.com/office/infopath/2007/PartnerControls"/>
    </lcf76f155ced4ddcb4097134ff3c332f>
    <TaxCatchAll xmlns="a1695eb9-295c-46f3-ad7d-9533e42f0c0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EACCF232E7524FB07CBC261587119E" ma:contentTypeVersion="13" ma:contentTypeDescription="Crée un document." ma:contentTypeScope="" ma:versionID="59b98318c8d5341dca766037cc9f1443">
  <xsd:schema xmlns:xsd="http://www.w3.org/2001/XMLSchema" xmlns:xs="http://www.w3.org/2001/XMLSchema" xmlns:p="http://schemas.microsoft.com/office/2006/metadata/properties" xmlns:ns2="3e17ce49-df24-45f3-ad87-21e86b362032" xmlns:ns3="a1695eb9-295c-46f3-ad7d-9533e42f0c07" targetNamespace="http://schemas.microsoft.com/office/2006/metadata/properties" ma:root="true" ma:fieldsID="895eb641339f33e4e612e6b44a16f55f" ns2:_="" ns3:_="">
    <xsd:import namespace="3e17ce49-df24-45f3-ad87-21e86b362032"/>
    <xsd:import namespace="a1695eb9-295c-46f3-ad7d-9533e42f0c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7ce49-df24-45f3-ad87-21e86b3620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96551d15-9a52-4503-a8e2-8d09aaa825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95eb9-295c-46f3-ad7d-9533e42f0c0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d6d0c9b-4e25-48c7-8d44-070cdff146f4}" ma:internalName="TaxCatchAll" ma:showField="CatchAllData" ma:web="a1695eb9-295c-46f3-ad7d-9533e42f0c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738F49-1072-4821-ABE7-AEBECFB46E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12118F-83BB-4417-876D-13B655F20391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a1695eb9-295c-46f3-ad7d-9533e42f0c07"/>
    <ds:schemaRef ds:uri="http://www.w3.org/XML/1998/namespace"/>
    <ds:schemaRef ds:uri="http://purl.org/dc/terms/"/>
    <ds:schemaRef ds:uri="3e17ce49-df24-45f3-ad87-21e86b362032"/>
  </ds:schemaRefs>
</ds:datastoreItem>
</file>

<file path=customXml/itemProps3.xml><?xml version="1.0" encoding="utf-8"?>
<ds:datastoreItem xmlns:ds="http://schemas.openxmlformats.org/officeDocument/2006/customXml" ds:itemID="{BE0F6CC4-80C6-4576-8882-16A6AA3E5F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17ce49-df24-45f3-ad87-21e86b362032"/>
    <ds:schemaRef ds:uri="a1695eb9-295c-46f3-ad7d-9533e42f0c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290</Words>
  <Application>Microsoft Office PowerPoint</Application>
  <PresentationFormat>Grand écran</PresentationFormat>
  <Paragraphs>74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Thème Office 2013 – 2022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Technique Areflec</dc:creator>
  <cp:lastModifiedBy>Estelle SENAC</cp:lastModifiedBy>
  <cp:revision>5</cp:revision>
  <dcterms:created xsi:type="dcterms:W3CDTF">2023-04-19T13:41:49Z</dcterms:created>
  <dcterms:modified xsi:type="dcterms:W3CDTF">2024-03-27T14:42:11Z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0x01010082EACCF232E7524FB07CBC261587119E</vt:lpwstr>
  </property>
  <property fmtid="{D5CDD505-2E9C-101B-9397-08002B2CF9AE}" pid="3" name="MediaServiceImageTags">
    <vt:lpwstr/>
  </property>
</Properties>
</file>